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59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5DFE5-4A44-4E64-B682-432987527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A19B5-00F7-429B-A83F-39EDAAF7A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58FC4-683B-4DCE-9085-FDB94028D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2E0F-067D-455D-B80A-7B913772BE7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5182D-5246-4D23-9B37-A2BD89550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ED5A0-B73D-4592-9A69-A556AF2A9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CBA9-267F-4A92-A588-31797A9A0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4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453A6-1EC8-45A1-A25A-E1EECD72A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8E95E-B297-46D7-A0B5-FEED61394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570CC-9AAD-4543-AB48-C27787AF7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2E0F-067D-455D-B80A-7B913772BE7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6CC3B-4E8D-42FE-939B-A79D55826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10C51-D1F3-4A7C-A859-4B4798173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CBA9-267F-4A92-A588-31797A9A0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6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9D5BCB-823C-4EFE-9FDE-6143D8001C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D62DB6-83A6-4938-8E71-CAC85B1FE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2E6C4-374E-4C2B-A2B0-308713E4F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2E0F-067D-455D-B80A-7B913772BE7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305A4-9EA5-4211-A31D-0A5431892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7CDB2-172D-46B5-B036-205139AF6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CBA9-267F-4A92-A588-31797A9A0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1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45C15-64D4-4C6A-B36A-B793F10C4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F63F0-2013-4AB6-B5D2-FF5583B8D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FD601-104D-451A-968D-F0CCC215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2E0F-067D-455D-B80A-7B913772BE7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DDF77-DBA8-4B24-83B3-782AE4CA5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EA691-F01F-4FB3-BE74-204169B20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CBA9-267F-4A92-A588-31797A9A0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9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3D240-CB10-4C04-AE86-D8DC40240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044CF-BA53-4008-A290-885079711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119A7-F755-480F-8E6D-9F0EE5738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2E0F-067D-455D-B80A-7B913772BE7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ABD45-CD3C-4C5D-8CEA-F43CAF50E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40217-4E31-4CB9-82B2-C0678C737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CBA9-267F-4A92-A588-31797A9A0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7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F3C2C-683C-4D76-8E47-C3E0C62E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F73D9-9D11-4F21-8953-BC3330DF6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37560-BE3E-485E-ACE6-686492261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56D77-FE59-438F-ABA4-6124786F4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2E0F-067D-455D-B80A-7B913772BE7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0AAB6-1F4A-4DBA-A7C1-DA77F5B3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48FCD-4210-45E4-8C3D-6BAE7829D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CBA9-267F-4A92-A588-31797A9A0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14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9F048-D55C-45D1-BFEA-71BD60469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1C169-D6B8-43A9-9FE1-BFD2438A7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E64C3B-9619-4DB6-B24E-AEA4A5C9C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ADDE86-9FCB-422E-96B2-5247C5ADA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AF021B-FF28-4EE9-853A-3921FA471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4555B6-2FA3-41FF-9CC9-247089F05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2E0F-067D-455D-B80A-7B913772BE7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C9EDF0-1829-4BB2-89F5-9BAD936D8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CE3131-3C7F-4B92-89C6-E5F271F88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CBA9-267F-4A92-A588-31797A9A0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0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6E539-35DC-46C8-8AA7-C5BA4A4B3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B96071-121F-4B40-BAF7-E18AA4817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2E0F-067D-455D-B80A-7B913772BE7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F3EED-3A9F-4165-A582-1A4E736E6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77CF0C-3FF9-4EF3-BCC3-6041F7608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CBA9-267F-4A92-A588-31797A9A0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B7FAA6-182E-4F69-A25B-8B9880A27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2E0F-067D-455D-B80A-7B913772BE7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C6A775-3BDF-4CA4-BB43-92C1BC39C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617FAD-60F1-4C97-8874-F4D11E511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CBA9-267F-4A92-A588-31797A9A0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6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FD15D-ED6C-4BAE-B8C4-10222AC79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4BA32-3D48-4E9F-B1E2-CE3238BD1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10776-FC4D-4513-91B3-787B6341B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655EA-2EFB-465E-B645-0611BC552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2E0F-067D-455D-B80A-7B913772BE7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E3C3E-D654-4611-9AF5-D9EDF5960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5A9E3-2D1C-4D81-BE45-12694D556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CBA9-267F-4A92-A588-31797A9A0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7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440-C06D-4856-B16E-C50EB73D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16CC3E-BDD6-460F-9AEC-8A18F1C85B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0315FD-6F70-4782-9206-A5538334C2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7B735-F53D-4E50-808E-63D8A63C2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2E0F-067D-455D-B80A-7B913772BE7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F976F-F680-49FF-87BB-3E8638C58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1E5A1-A79D-4E00-AC42-F1E810A38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CBA9-267F-4A92-A588-31797A9A0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5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2B84A5-A3B9-45F7-B37C-B83B9BC7D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9E512-EF9E-49FF-9D05-646840541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3B51E-DD86-48EC-8708-5D678E46F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E2E0F-067D-455D-B80A-7B913772BE7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E6ADC-DA6B-463B-8780-DA90EC268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3BE5C-E998-417D-94FC-DE9DB93A9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CBA9-267F-4A92-A588-31797A9A0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7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08FD78-42B2-4100-8855-F24FBB8BF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2248" y="1481328"/>
            <a:ext cx="2926080" cy="2468880"/>
          </a:xfrm>
        </p:spPr>
        <p:txBody>
          <a:bodyPr>
            <a:normAutofit/>
          </a:bodyPr>
          <a:lstStyle/>
          <a:p>
            <a:pPr algn="l"/>
            <a:endParaRPr lang="en-US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E1E61B-BE01-4245-9AAF-E9D83D389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2248" y="4078224"/>
            <a:ext cx="2926080" cy="1307592"/>
          </a:xfrm>
        </p:spPr>
        <p:txBody>
          <a:bodyPr>
            <a:normAutofit/>
          </a:bodyPr>
          <a:lstStyle/>
          <a:p>
            <a:pPr algn="l"/>
            <a:endParaRPr lang="en-US" sz="2000"/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5B44638-3A46-4C23-94B9-5CE4E1C851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7" r="1" b="1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7660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AAB8EDC3-1C0D-4505-A2C7-839A5161F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069E294-3813-4588-9E9C-AEA08F9C4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75863898-6347-4DF2-A6EF-FB64FDB0BB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DB0969-00FF-404A-9122-C1058D950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02" y="165100"/>
            <a:ext cx="861532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Approaching This Topic Objectively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D2F1915-F4CA-4069-88D0-02DD16FA3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2" y="1655753"/>
            <a:ext cx="7799168" cy="5037147"/>
          </a:xfrm>
          <a:solidFill>
            <a:schemeClr val="bg1">
              <a:alpha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rgbClr val="30595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“Is there a biblical provable pattern of public modesty requirements for men and women alike regardless of culture or situation?”</a:t>
            </a:r>
          </a:p>
        </p:txBody>
      </p:sp>
      <p:pic>
        <p:nvPicPr>
          <p:cNvPr id="1026" name="Picture 2" descr="Transparent Body Outline Png - Figure Drawing , Free Transparent Clipart -  ClipartKey">
            <a:extLst>
              <a:ext uri="{FF2B5EF4-FFF2-40B4-BE49-F238E27FC236}">
                <a16:creationId xmlns:a16="http://schemas.microsoft.com/office/drawing/2014/main" id="{301A8C30-BDD1-426A-942D-ADF3BE87EF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7" r="3" b="10013"/>
          <a:stretch/>
        </p:blipFill>
        <p:spPr bwMode="auto">
          <a:xfrm>
            <a:off x="7721465" y="165100"/>
            <a:ext cx="4470535" cy="3562340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AF5CFA3-5EAA-406D-B0C7-1D3DBC95786A}"/>
              </a:ext>
            </a:extLst>
          </p:cNvPr>
          <p:cNvSpPr/>
          <p:nvPr/>
        </p:nvSpPr>
        <p:spPr>
          <a:xfrm>
            <a:off x="9268755" y="748937"/>
            <a:ext cx="1375954" cy="280416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8F2E00-9DCF-4E25-A629-D6FAE5C2C1FE}"/>
              </a:ext>
            </a:extLst>
          </p:cNvPr>
          <p:cNvSpPr/>
          <p:nvPr/>
        </p:nvSpPr>
        <p:spPr>
          <a:xfrm>
            <a:off x="9553303" y="836023"/>
            <a:ext cx="809897" cy="2020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8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AAB8EDC3-1C0D-4505-A2C7-839A5161F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069E294-3813-4588-9E9C-AEA08F9C4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75863898-6347-4DF2-A6EF-FB64FDB0BB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DB0969-00FF-404A-9122-C1058D950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02" y="165100"/>
            <a:ext cx="861532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Pre-Law of Moses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D2F1915-F4CA-4069-88D0-02DD16FA3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2" y="1655753"/>
            <a:ext cx="7799168" cy="5037147"/>
          </a:xfrm>
          <a:solidFill>
            <a:schemeClr val="bg1">
              <a:alpha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30595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Genesis 2-3</a:t>
            </a:r>
          </a:p>
          <a:p>
            <a:pPr marL="0" indent="0" algn="ctr">
              <a:buNone/>
            </a:pPr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“garments” - ‘</a:t>
            </a:r>
            <a:r>
              <a:rPr lang="en-US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kethoneth</a:t>
            </a:r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’</a:t>
            </a:r>
          </a:p>
          <a:p>
            <a:pPr marL="0" indent="0" algn="ctr">
              <a:buNone/>
            </a:pPr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A Tunic; Coat; Garment</a:t>
            </a:r>
          </a:p>
        </p:txBody>
      </p:sp>
      <p:pic>
        <p:nvPicPr>
          <p:cNvPr id="1026" name="Picture 2" descr="Transparent Body Outline Png - Figure Drawing , Free Transparent Clipart -  ClipartKey">
            <a:extLst>
              <a:ext uri="{FF2B5EF4-FFF2-40B4-BE49-F238E27FC236}">
                <a16:creationId xmlns:a16="http://schemas.microsoft.com/office/drawing/2014/main" id="{301A8C30-BDD1-426A-942D-ADF3BE87EF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7" r="3" b="10013"/>
          <a:stretch/>
        </p:blipFill>
        <p:spPr bwMode="auto">
          <a:xfrm>
            <a:off x="7721465" y="165100"/>
            <a:ext cx="4470535" cy="3562340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B8F2E00-9DCF-4E25-A629-D6FAE5C2C1FE}"/>
              </a:ext>
            </a:extLst>
          </p:cNvPr>
          <p:cNvSpPr/>
          <p:nvPr/>
        </p:nvSpPr>
        <p:spPr>
          <a:xfrm>
            <a:off x="9553303" y="836023"/>
            <a:ext cx="809897" cy="2020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692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AAB8EDC3-1C0D-4505-A2C7-839A5161F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069E294-3813-4588-9E9C-AEA08F9C4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75863898-6347-4DF2-A6EF-FB64FDB0BB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DB0969-00FF-404A-9122-C1058D950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02" y="165100"/>
            <a:ext cx="861532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Law of Moses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D2F1915-F4CA-4069-88D0-02DD16FA3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2" y="1655753"/>
            <a:ext cx="7799168" cy="5037147"/>
          </a:xfrm>
          <a:solidFill>
            <a:schemeClr val="bg1">
              <a:alpha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30595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Exodus 28:40-43</a:t>
            </a:r>
          </a:p>
          <a:p>
            <a:pPr marL="0" indent="0" algn="ctr">
              <a:buNone/>
            </a:pPr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From the Hip to the Thighs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rgbClr val="30595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Exodus 20:25-26</a:t>
            </a:r>
          </a:p>
          <a:p>
            <a:pPr marL="0" indent="0" algn="ctr">
              <a:buNone/>
            </a:pPr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Mindful of Compromise</a:t>
            </a:r>
          </a:p>
        </p:txBody>
      </p:sp>
      <p:pic>
        <p:nvPicPr>
          <p:cNvPr id="1026" name="Picture 2" descr="Transparent Body Outline Png - Figure Drawing , Free Transparent Clipart -  ClipartKey">
            <a:extLst>
              <a:ext uri="{FF2B5EF4-FFF2-40B4-BE49-F238E27FC236}">
                <a16:creationId xmlns:a16="http://schemas.microsoft.com/office/drawing/2014/main" id="{301A8C30-BDD1-426A-942D-ADF3BE87EF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7" r="3" b="10013"/>
          <a:stretch/>
        </p:blipFill>
        <p:spPr bwMode="auto">
          <a:xfrm>
            <a:off x="7721465" y="165100"/>
            <a:ext cx="4470535" cy="3562340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B8F2E00-9DCF-4E25-A629-D6FAE5C2C1FE}"/>
              </a:ext>
            </a:extLst>
          </p:cNvPr>
          <p:cNvSpPr/>
          <p:nvPr/>
        </p:nvSpPr>
        <p:spPr>
          <a:xfrm>
            <a:off x="9553303" y="836023"/>
            <a:ext cx="809897" cy="2020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83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AAB8EDC3-1C0D-4505-A2C7-839A5161F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069E294-3813-4588-9E9C-AEA08F9C4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75863898-6347-4DF2-A6EF-FB64FDB0BB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DB0969-00FF-404A-9122-C1058D950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02" y="165100"/>
            <a:ext cx="861532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Law of Christ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D2F1915-F4CA-4069-88D0-02DD16FA3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2" y="1655753"/>
            <a:ext cx="7799168" cy="5037147"/>
          </a:xfrm>
          <a:solidFill>
            <a:schemeClr val="bg1">
              <a:alpha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30595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Timothy 2:9-10</a:t>
            </a:r>
          </a:p>
          <a:p>
            <a:pPr marL="0" indent="0" algn="ctr">
              <a:buNone/>
            </a:pPr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Proper</a:t>
            </a:r>
          </a:p>
          <a:p>
            <a:pPr marL="0" indent="0" algn="ctr">
              <a:buNone/>
            </a:pPr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Clothing</a:t>
            </a:r>
          </a:p>
          <a:p>
            <a:pPr marL="0" indent="0" algn="ctr">
              <a:buNone/>
            </a:pPr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Modesty</a:t>
            </a:r>
          </a:p>
          <a:p>
            <a:pPr marL="0" indent="0" algn="ctr">
              <a:buNone/>
            </a:pPr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Self-Control</a:t>
            </a:r>
          </a:p>
          <a:p>
            <a:pPr marL="0" indent="0" algn="ctr">
              <a:buNone/>
            </a:pPr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Godliness</a:t>
            </a:r>
          </a:p>
        </p:txBody>
      </p:sp>
      <p:pic>
        <p:nvPicPr>
          <p:cNvPr id="1026" name="Picture 2" descr="Transparent Body Outline Png - Figure Drawing , Free Transparent Clipart -  ClipartKey">
            <a:extLst>
              <a:ext uri="{FF2B5EF4-FFF2-40B4-BE49-F238E27FC236}">
                <a16:creationId xmlns:a16="http://schemas.microsoft.com/office/drawing/2014/main" id="{301A8C30-BDD1-426A-942D-ADF3BE87EF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7" r="3" b="10013"/>
          <a:stretch/>
        </p:blipFill>
        <p:spPr bwMode="auto">
          <a:xfrm>
            <a:off x="7721465" y="165100"/>
            <a:ext cx="4470535" cy="3562340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B8F2E00-9DCF-4E25-A629-D6FAE5C2C1FE}"/>
              </a:ext>
            </a:extLst>
          </p:cNvPr>
          <p:cNvSpPr/>
          <p:nvPr/>
        </p:nvSpPr>
        <p:spPr>
          <a:xfrm>
            <a:off x="9553303" y="836023"/>
            <a:ext cx="809897" cy="2020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791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AAB8EDC3-1C0D-4505-A2C7-839A5161F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069E294-3813-4588-9E9C-AEA08F9C4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75863898-6347-4DF2-A6EF-FB64FDB0BB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DB0969-00FF-404A-9122-C1058D950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02" y="165100"/>
            <a:ext cx="861532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Law of Christ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D2F1915-F4CA-4069-88D0-02DD16FA3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2" y="1562101"/>
            <a:ext cx="7799168" cy="5130800"/>
          </a:xfrm>
          <a:solidFill>
            <a:schemeClr val="bg1">
              <a:alpha val="7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30595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Timothy 2:9-10</a:t>
            </a:r>
          </a:p>
          <a:p>
            <a:pPr marL="0" indent="0" algn="ctr">
              <a:buNone/>
            </a:pPr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Modesty: “a sense of shame or honor, modest, bashfulness, reverence, regard for others, respect; the state of being unassuming, intended to avoid impropriety or indecency.”</a:t>
            </a:r>
          </a:p>
        </p:txBody>
      </p:sp>
      <p:pic>
        <p:nvPicPr>
          <p:cNvPr id="1026" name="Picture 2" descr="Transparent Body Outline Png - Figure Drawing , Free Transparent Clipart -  ClipartKey">
            <a:extLst>
              <a:ext uri="{FF2B5EF4-FFF2-40B4-BE49-F238E27FC236}">
                <a16:creationId xmlns:a16="http://schemas.microsoft.com/office/drawing/2014/main" id="{301A8C30-BDD1-426A-942D-ADF3BE87EF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7" r="3" b="10013"/>
          <a:stretch/>
        </p:blipFill>
        <p:spPr bwMode="auto">
          <a:xfrm>
            <a:off x="7721465" y="165100"/>
            <a:ext cx="4470535" cy="3562340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B8F2E00-9DCF-4E25-A629-D6FAE5C2C1FE}"/>
              </a:ext>
            </a:extLst>
          </p:cNvPr>
          <p:cNvSpPr/>
          <p:nvPr/>
        </p:nvSpPr>
        <p:spPr>
          <a:xfrm>
            <a:off x="9553303" y="836023"/>
            <a:ext cx="809897" cy="2020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693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AAB8EDC3-1C0D-4505-A2C7-839A5161F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069E294-3813-4588-9E9C-AEA08F9C4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75863898-6347-4DF2-A6EF-FB64FDB0BB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DB0969-00FF-404A-9122-C1058D950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02" y="165100"/>
            <a:ext cx="861532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Law of Christ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D2F1915-F4CA-4069-88D0-02DD16FA3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2" y="1562101"/>
            <a:ext cx="7799168" cy="5130800"/>
          </a:xfrm>
          <a:solidFill>
            <a:schemeClr val="bg1">
              <a:alpha val="7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30595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Timothy 2:9-10</a:t>
            </a:r>
          </a:p>
          <a:p>
            <a:pPr marL="0" indent="0" algn="ctr">
              <a:buNone/>
            </a:pPr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Modesty: “a sense of shame or honor, modest, bashfulness, reverence, 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regard for others</a:t>
            </a:r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, respect; the state of being 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unassuming</a:t>
            </a:r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, intended to 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avoid impropriety </a:t>
            </a:r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</a:rPr>
              <a:t>or indecency.”</a:t>
            </a:r>
          </a:p>
        </p:txBody>
      </p:sp>
      <p:pic>
        <p:nvPicPr>
          <p:cNvPr id="1026" name="Picture 2" descr="Transparent Body Outline Png - Figure Drawing , Free Transparent Clipart -  ClipartKey">
            <a:extLst>
              <a:ext uri="{FF2B5EF4-FFF2-40B4-BE49-F238E27FC236}">
                <a16:creationId xmlns:a16="http://schemas.microsoft.com/office/drawing/2014/main" id="{301A8C30-BDD1-426A-942D-ADF3BE87EF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7" r="3" b="10013"/>
          <a:stretch/>
        </p:blipFill>
        <p:spPr bwMode="auto">
          <a:xfrm>
            <a:off x="7721465" y="165100"/>
            <a:ext cx="4470535" cy="3562340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B8F2E00-9DCF-4E25-A629-D6FAE5C2C1FE}"/>
              </a:ext>
            </a:extLst>
          </p:cNvPr>
          <p:cNvSpPr/>
          <p:nvPr/>
        </p:nvSpPr>
        <p:spPr>
          <a:xfrm>
            <a:off x="9553303" y="836023"/>
            <a:ext cx="809897" cy="2020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0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08FD78-42B2-4100-8855-F24FBB8BF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2248" y="1481328"/>
            <a:ext cx="2926080" cy="2468880"/>
          </a:xfrm>
        </p:spPr>
        <p:txBody>
          <a:bodyPr>
            <a:normAutofit/>
          </a:bodyPr>
          <a:lstStyle/>
          <a:p>
            <a:pPr algn="l"/>
            <a:endParaRPr lang="en-US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E1E61B-BE01-4245-9AAF-E9D83D389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2248" y="4078224"/>
            <a:ext cx="2926080" cy="1307592"/>
          </a:xfrm>
        </p:spPr>
        <p:txBody>
          <a:bodyPr>
            <a:normAutofit/>
          </a:bodyPr>
          <a:lstStyle/>
          <a:p>
            <a:pPr algn="l"/>
            <a:endParaRPr lang="en-US" sz="2000"/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5B44638-3A46-4C23-94B9-5CE4E1C851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7" r="1" b="1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90967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153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Rockwell</vt:lpstr>
      <vt:lpstr>Verdana</vt:lpstr>
      <vt:lpstr>Office Theme</vt:lpstr>
      <vt:lpstr>PowerPoint Presentation</vt:lpstr>
      <vt:lpstr>Approaching This Topic Objectively</vt:lpstr>
      <vt:lpstr>Pre-Law of Moses</vt:lpstr>
      <vt:lpstr>Law of Moses</vt:lpstr>
      <vt:lpstr>Law of Christ</vt:lpstr>
      <vt:lpstr>Law of Christ</vt:lpstr>
      <vt:lpstr>Law of Christ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EVERRITT Heaton</dc:creator>
  <cp:lastModifiedBy>EVERRITT Heaton</cp:lastModifiedBy>
  <cp:revision>5</cp:revision>
  <dcterms:created xsi:type="dcterms:W3CDTF">2021-06-09T15:22:24Z</dcterms:created>
  <dcterms:modified xsi:type="dcterms:W3CDTF">2021-06-21T18:20:46Z</dcterms:modified>
</cp:coreProperties>
</file>