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59C7C"/>
    <a:srgbClr val="D8D8CE"/>
    <a:srgbClr val="F8F6FC"/>
    <a:srgbClr val="ADF2E7"/>
    <a:srgbClr val="F9CB9A"/>
    <a:srgbClr val="EBE8C8"/>
    <a:srgbClr val="402F5A"/>
    <a:srgbClr val="5A3721"/>
    <a:srgbClr val="7E5E35"/>
    <a:srgbClr val="CAA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4616"/>
  </p:normalViewPr>
  <p:slideViewPr>
    <p:cSldViewPr snapToGrid="0" snapToObjects="1">
      <p:cViewPr varScale="1">
        <p:scale>
          <a:sx n="137" d="100"/>
          <a:sy n="137" d="100"/>
        </p:scale>
        <p:origin x="38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42906" y="2640435"/>
            <a:ext cx="2508309" cy="44671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442906" y="2640435"/>
            <a:ext cx="2508309" cy="44671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33850" y="2214694"/>
            <a:ext cx="2827089" cy="36072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3006" y="453006"/>
            <a:ext cx="8229600" cy="423644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8D8CE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6BFECD78-3C8E-49F2-8FAB-59489D168ABB}" type="datetimeFigureOut">
              <a:rPr lang="en-US" smtClean="0"/>
              <a:pPr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8D8CE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8D8CE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8D8CE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8D8CE"/>
          </a:solidFill>
          <a:latin typeface="Georgia" charset="0"/>
          <a:ea typeface="Georgia" charset="0"/>
          <a:cs typeface="Georgi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8D8CE"/>
          </a:solidFill>
          <a:latin typeface="Georgia" charset="0"/>
          <a:ea typeface="Georgia" charset="0"/>
          <a:cs typeface="Georgi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8D8CE"/>
          </a:solidFill>
          <a:latin typeface="Georgia" charset="0"/>
          <a:ea typeface="Georgia" charset="0"/>
          <a:cs typeface="Georgi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8D8CE"/>
          </a:solidFill>
          <a:latin typeface="Georgia" charset="0"/>
          <a:ea typeface="Georgia" charset="0"/>
          <a:cs typeface="Georgi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8D8CE"/>
          </a:solidFill>
          <a:latin typeface="Georgia" charset="0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442906" y="4071367"/>
            <a:ext cx="2508309" cy="44671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4" y="195444"/>
            <a:ext cx="4893087" cy="3280671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andara" panose="020E0502030303020204" pitchFamily="34" charset="0"/>
              </a:rPr>
              <a:t>Who Do You Say That I Am?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523" y="139603"/>
            <a:ext cx="8850833" cy="483026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“Is not this Joseph’s Son?”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4:16-22 (v.32)</a:t>
            </a:r>
          </a:p>
          <a:p>
            <a:r>
              <a:rPr lang="en-US" sz="4000" dirty="0">
                <a:latin typeface="Candara" panose="020E0502030303020204" pitchFamily="34" charset="0"/>
              </a:rPr>
              <a:t>“A glutton and a drunkard, a friend of tax collectors and sinners!”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7:34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523" y="139603"/>
            <a:ext cx="8850833" cy="483026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“We have seen extraordinary things today.”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5:26; 7:22; 8:25</a:t>
            </a:r>
          </a:p>
          <a:p>
            <a:r>
              <a:rPr lang="en-US" sz="4000" dirty="0">
                <a:latin typeface="Candara" panose="020E0502030303020204" pitchFamily="34" charset="0"/>
              </a:rPr>
              <a:t>“He casts out demons by </a:t>
            </a:r>
            <a:r>
              <a:rPr lang="en-US" sz="4000" dirty="0" err="1">
                <a:latin typeface="Candara" panose="020E0502030303020204" pitchFamily="34" charset="0"/>
              </a:rPr>
              <a:t>Beelzebul</a:t>
            </a:r>
            <a:r>
              <a:rPr lang="en-US" sz="4000" dirty="0">
                <a:latin typeface="Candara" panose="020E0502030303020204" pitchFamily="34" charset="0"/>
              </a:rPr>
              <a:t>, the prince of demons.”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11:14-16 (17-20)</a:t>
            </a:r>
          </a:p>
        </p:txBody>
      </p:sp>
    </p:spTree>
    <p:extLst>
      <p:ext uri="{BB962C8B-B14F-4D97-AF65-F5344CB8AC3E}">
        <p14:creationId xmlns:p14="http://schemas.microsoft.com/office/powerpoint/2010/main" val="517063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523" y="139603"/>
            <a:ext cx="8850833" cy="483026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“A great prophet has arisen among us!”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7:16</a:t>
            </a:r>
          </a:p>
          <a:p>
            <a:r>
              <a:rPr lang="en-US" sz="4000" dirty="0">
                <a:latin typeface="Candara" panose="020E0502030303020204" pitchFamily="34" charset="0"/>
              </a:rPr>
              <a:t>“Depart from me, for I am a sinful man, O LORD!”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5:8 (6:46)</a:t>
            </a:r>
          </a:p>
        </p:txBody>
      </p:sp>
    </p:spTree>
    <p:extLst>
      <p:ext uri="{BB962C8B-B14F-4D97-AF65-F5344CB8AC3E}">
        <p14:creationId xmlns:p14="http://schemas.microsoft.com/office/powerpoint/2010/main" val="3814827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523" y="139603"/>
            <a:ext cx="8850833" cy="483026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“Blessed is the King who comes in the name of the Lord!”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19:37-40 (20:41-44)</a:t>
            </a:r>
          </a:p>
          <a:p>
            <a:r>
              <a:rPr lang="en-US" sz="4000" dirty="0">
                <a:latin typeface="Candara" panose="020E0502030303020204" pitchFamily="34" charset="0"/>
              </a:rPr>
              <a:t>“Are you the King of the Jews?”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23:3 (24:44-48)</a:t>
            </a:r>
          </a:p>
        </p:txBody>
      </p:sp>
    </p:spTree>
    <p:extLst>
      <p:ext uri="{BB962C8B-B14F-4D97-AF65-F5344CB8AC3E}">
        <p14:creationId xmlns:p14="http://schemas.microsoft.com/office/powerpoint/2010/main" val="1491507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523" y="139603"/>
            <a:ext cx="8850833" cy="483026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“Who can forgive sins but God alone?”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5:21 (4:34, 41)</a:t>
            </a:r>
          </a:p>
          <a:p>
            <a:r>
              <a:rPr lang="en-US" sz="4000" dirty="0">
                <a:latin typeface="Candara" panose="020E0502030303020204" pitchFamily="34" charset="0"/>
              </a:rPr>
              <a:t>“This is my Son, my Chosen One.”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9:35a, 20 (35b)</a:t>
            </a:r>
          </a:p>
        </p:txBody>
      </p:sp>
    </p:spTree>
    <p:extLst>
      <p:ext uri="{BB962C8B-B14F-4D97-AF65-F5344CB8AC3E}">
        <p14:creationId xmlns:p14="http://schemas.microsoft.com/office/powerpoint/2010/main" val="2929325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7523" y="139603"/>
            <a:ext cx="8850833" cy="483026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“Those who are well have no need of a physician.”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5:31-32 </a:t>
            </a:r>
          </a:p>
          <a:p>
            <a:r>
              <a:rPr lang="en-US" sz="4000" dirty="0">
                <a:latin typeface="Candara" panose="020E0502030303020204" pitchFamily="34" charset="0"/>
              </a:rPr>
              <a:t>“Can you make wedding guests fast while the bridegroom is with them?”</a:t>
            </a:r>
          </a:p>
          <a:p>
            <a:r>
              <a:rPr lang="en-US" sz="4000" dirty="0">
                <a:solidFill>
                  <a:srgbClr val="E59C7C"/>
                </a:solidFill>
                <a:latin typeface="Candara" panose="020E0502030303020204" pitchFamily="34" charset="0"/>
              </a:rPr>
              <a:t>Luke 5:34</a:t>
            </a:r>
          </a:p>
        </p:txBody>
      </p:sp>
    </p:spTree>
    <p:extLst>
      <p:ext uri="{BB962C8B-B14F-4D97-AF65-F5344CB8AC3E}">
        <p14:creationId xmlns:p14="http://schemas.microsoft.com/office/powerpoint/2010/main" val="1483386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442906" y="4071367"/>
            <a:ext cx="2508309" cy="44671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4" y="195444"/>
            <a:ext cx="4893087" cy="3280671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Candara" panose="020E0502030303020204" pitchFamily="34" charset="0"/>
              </a:rPr>
              <a:t>Who Do You Say That I Am?</a:t>
            </a:r>
          </a:p>
        </p:txBody>
      </p:sp>
    </p:spTree>
    <p:extLst>
      <p:ext uri="{BB962C8B-B14F-4D97-AF65-F5344CB8AC3E}">
        <p14:creationId xmlns:p14="http://schemas.microsoft.com/office/powerpoint/2010/main" val="963928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170</TotalTime>
  <Words>206</Words>
  <Application>Microsoft Office PowerPoint</Application>
  <PresentationFormat>On-screen Show (16:9)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Candara</vt:lpstr>
      <vt:lpstr>Georgia</vt:lpstr>
      <vt:lpstr>Default</vt:lpstr>
      <vt:lpstr>Who Do You Say That I 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Do You Say That I Am?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43</cp:revision>
  <dcterms:created xsi:type="dcterms:W3CDTF">2014-03-26T14:03:34Z</dcterms:created>
  <dcterms:modified xsi:type="dcterms:W3CDTF">2021-07-01T14:57:48Z</dcterms:modified>
</cp:coreProperties>
</file>