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640"/>
    <a:srgbClr val="F1F3F3"/>
    <a:srgbClr val="F1EAC2"/>
    <a:srgbClr val="F8F6FC"/>
    <a:srgbClr val="F9CB9A"/>
    <a:srgbClr val="EBE8C8"/>
    <a:srgbClr val="402F5A"/>
    <a:srgbClr val="E59C7C"/>
    <a:srgbClr val="5A3721"/>
    <a:srgbClr val="7E5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121" d="100"/>
          <a:sy n="121" d="100"/>
        </p:scale>
        <p:origin x="348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21079" y="922790"/>
            <a:ext cx="5503177" cy="94795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2960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2960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8150" y="3514988"/>
            <a:ext cx="2751589" cy="5033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1EAC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44871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F74C2D-9729-4A9D-99B4-836BDAD79911}"/>
              </a:ext>
            </a:extLst>
          </p:cNvPr>
          <p:cNvSpPr txBox="1">
            <a:spLocks/>
          </p:cNvSpPr>
          <p:nvPr/>
        </p:nvSpPr>
        <p:spPr>
          <a:xfrm>
            <a:off x="480848" y="951189"/>
            <a:ext cx="8182303" cy="191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1EAC2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F6EE6-C83A-475C-830F-4F3B003096F0}"/>
              </a:ext>
            </a:extLst>
          </p:cNvPr>
          <p:cNvSpPr txBox="1"/>
          <p:nvPr/>
        </p:nvSpPr>
        <p:spPr>
          <a:xfrm>
            <a:off x="1" y="4403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4640"/>
                </a:solidFill>
                <a:latin typeface="Agency FB" panose="020B0503020202020204" pitchFamily="34" charset="0"/>
              </a:rPr>
              <a:t>Unless the Lord Builds the House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Psalm 127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Kings 3:6-9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Kings 8:15-21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514988"/>
            <a:ext cx="8211823" cy="503339"/>
          </a:xfrm>
        </p:spPr>
        <p:txBody>
          <a:bodyPr>
            <a:noAutofit/>
          </a:bodyPr>
          <a:lstStyle/>
          <a:p>
            <a:r>
              <a:rPr lang="en-US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 Psalm of Ascent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If We Want the Lord to Build Our Homes, We Must Invite Him To Do So!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Psalm 127:1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514988"/>
            <a:ext cx="8211823" cy="503339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 HOMES</a:t>
            </a:r>
          </a:p>
        </p:txBody>
      </p:sp>
    </p:spTree>
    <p:extLst>
      <p:ext uri="{BB962C8B-B14F-4D97-AF65-F5344CB8AC3E}">
        <p14:creationId xmlns:p14="http://schemas.microsoft.com/office/powerpoint/2010/main" val="354966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If We Want the Lord to Build Our Homes, We Must Invite Him To Do So!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Chronicles 29:10-19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514988"/>
            <a:ext cx="8211823" cy="503339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 HOMES</a:t>
            </a:r>
          </a:p>
        </p:txBody>
      </p:sp>
    </p:spTree>
    <p:extLst>
      <p:ext uri="{BB962C8B-B14F-4D97-AF65-F5344CB8AC3E}">
        <p14:creationId xmlns:p14="http://schemas.microsoft.com/office/powerpoint/2010/main" val="1067878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If We Want the Lord to Build Our Homes, We Must Invite Him To Do So!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Chronicles 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514988"/>
            <a:ext cx="8211823" cy="503339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 HOMES</a:t>
            </a:r>
          </a:p>
        </p:txBody>
      </p:sp>
    </p:spTree>
    <p:extLst>
      <p:ext uri="{BB962C8B-B14F-4D97-AF65-F5344CB8AC3E}">
        <p14:creationId xmlns:p14="http://schemas.microsoft.com/office/powerpoint/2010/main" val="2841569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 Has Made Clear the Work To Be Done!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Chronicles 28:19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514988"/>
            <a:ext cx="8211823" cy="503339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 HOMES</a:t>
            </a:r>
          </a:p>
        </p:txBody>
      </p:sp>
    </p:spTree>
    <p:extLst>
      <p:ext uri="{BB962C8B-B14F-4D97-AF65-F5344CB8AC3E}">
        <p14:creationId xmlns:p14="http://schemas.microsoft.com/office/powerpoint/2010/main" val="3870366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Understanding the Consequences of When We Don’t Include God!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Daniel 9:4-19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514988"/>
            <a:ext cx="8211823" cy="503339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 HOMES</a:t>
            </a:r>
          </a:p>
        </p:txBody>
      </p:sp>
    </p:spTree>
    <p:extLst>
      <p:ext uri="{BB962C8B-B14F-4D97-AF65-F5344CB8AC3E}">
        <p14:creationId xmlns:p14="http://schemas.microsoft.com/office/powerpoint/2010/main" val="268666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44871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F74C2D-9729-4A9D-99B4-836BDAD79911}"/>
              </a:ext>
            </a:extLst>
          </p:cNvPr>
          <p:cNvSpPr txBox="1">
            <a:spLocks/>
          </p:cNvSpPr>
          <p:nvPr/>
        </p:nvSpPr>
        <p:spPr>
          <a:xfrm>
            <a:off x="480848" y="951189"/>
            <a:ext cx="8182303" cy="191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1EAC2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F6EE6-C83A-475C-830F-4F3B003096F0}"/>
              </a:ext>
            </a:extLst>
          </p:cNvPr>
          <p:cNvSpPr txBox="1"/>
          <p:nvPr/>
        </p:nvSpPr>
        <p:spPr>
          <a:xfrm>
            <a:off x="1" y="4403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4640"/>
                </a:solidFill>
                <a:latin typeface="Agency FB" panose="020B0503020202020204" pitchFamily="34" charset="0"/>
              </a:rPr>
              <a:t>Unless the Lord Builds the House</a:t>
            </a:r>
          </a:p>
        </p:txBody>
      </p:sp>
    </p:spTree>
    <p:extLst>
      <p:ext uri="{BB962C8B-B14F-4D97-AF65-F5344CB8AC3E}">
        <p14:creationId xmlns:p14="http://schemas.microsoft.com/office/powerpoint/2010/main" val="70306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1335</TotalTime>
  <Words>132</Words>
  <Application>Microsoft Office PowerPoint</Application>
  <PresentationFormat>On-screen Show (16:9)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Agency FB</vt:lpstr>
      <vt:lpstr>Arial</vt:lpstr>
      <vt:lpstr>Trebuchet MS</vt:lpstr>
      <vt:lpstr>Default</vt:lpstr>
      <vt:lpstr>Building Stronger</vt:lpstr>
      <vt:lpstr>A Psalm of Ascent</vt:lpstr>
      <vt:lpstr>BUILDING STRONGER HOMES</vt:lpstr>
      <vt:lpstr>BUILDING STRONGER HOMES</vt:lpstr>
      <vt:lpstr>BUILDING STRONGER HOMES</vt:lpstr>
      <vt:lpstr>BUILDING STRONGER HOMES</vt:lpstr>
      <vt:lpstr>BUILDING STRONGER HOMES</vt:lpstr>
      <vt:lpstr>Building Stronger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35</cp:revision>
  <dcterms:created xsi:type="dcterms:W3CDTF">2014-03-26T14:03:34Z</dcterms:created>
  <dcterms:modified xsi:type="dcterms:W3CDTF">2021-09-27T14:33:21Z</dcterms:modified>
</cp:coreProperties>
</file>