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8C8"/>
    <a:srgbClr val="FEFFFE"/>
    <a:srgbClr val="F8F6FC"/>
    <a:srgbClr val="F9CB9A"/>
    <a:srgbClr val="402F5A"/>
    <a:srgbClr val="E59C7C"/>
    <a:srgbClr val="5A3721"/>
    <a:srgbClr val="7E5E35"/>
    <a:srgbClr val="CAAA79"/>
    <a:srgbClr val="B7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89" autoAdjust="0"/>
    <p:restoredTop sz="94609"/>
  </p:normalViewPr>
  <p:slideViewPr>
    <p:cSldViewPr snapToGrid="0" snapToObjects="1">
      <p:cViewPr varScale="1">
        <p:scale>
          <a:sx n="75" d="100"/>
          <a:sy n="75" d="100"/>
        </p:scale>
        <p:origin x="112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16696" y="2323749"/>
            <a:ext cx="4035105" cy="427839"/>
          </a:xfrm>
        </p:spPr>
        <p:txBody>
          <a:bodyPr/>
          <a:lstStyle/>
          <a:p>
            <a:r>
              <a:rPr lang="en-US" dirty="0"/>
              <a:t>Add </a:t>
            </a:r>
            <a:r>
              <a:rPr lang="en-US"/>
              <a:t>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657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657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14319" y="4479721"/>
            <a:ext cx="2265028" cy="2265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EFFFE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9580A2C-5F19-40FD-91E1-A23D1A8A5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2"/>
            <a:ext cx="8738964" cy="3847112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 Challenging Book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Apocalyptic Literature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Means “To uncover or reveal” To see the true nature of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E9B528-C762-472A-9E5B-FBC9807FDA58}"/>
              </a:ext>
            </a:extLst>
          </p:cNvPr>
          <p:cNvCxnSpPr>
            <a:cxnSpLocks/>
          </p:cNvCxnSpPr>
          <p:nvPr/>
        </p:nvCxnSpPr>
        <p:spPr>
          <a:xfrm>
            <a:off x="903890" y="1445172"/>
            <a:ext cx="7330965" cy="0"/>
          </a:xfrm>
          <a:prstGeom prst="line">
            <a:avLst/>
          </a:prstGeom>
          <a:ln>
            <a:solidFill>
              <a:srgbClr val="EBE8C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9580A2C-5F19-40FD-91E1-A23D1A8A5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2"/>
            <a:ext cx="8738964" cy="3847112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Zechariah Expounds Haggai’s Message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God’s House Still Unfinished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Zechariah 1:2-6</a:t>
            </a:r>
          </a:p>
          <a:p>
            <a:endParaRPr lang="en-US" sz="4000" dirty="0">
              <a:solidFill>
                <a:srgbClr val="402F5A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E9B528-C762-472A-9E5B-FBC9807FDA58}"/>
              </a:ext>
            </a:extLst>
          </p:cNvPr>
          <p:cNvCxnSpPr>
            <a:cxnSpLocks/>
          </p:cNvCxnSpPr>
          <p:nvPr/>
        </p:nvCxnSpPr>
        <p:spPr>
          <a:xfrm>
            <a:off x="906517" y="1849821"/>
            <a:ext cx="7330965" cy="0"/>
          </a:xfrm>
          <a:prstGeom prst="line">
            <a:avLst/>
          </a:prstGeom>
          <a:ln>
            <a:solidFill>
              <a:srgbClr val="EBE8C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59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9580A2C-5F19-40FD-91E1-A23D1A8A5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2"/>
            <a:ext cx="8738964" cy="3847112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Zechariah Message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Obey From the Proper Motives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Zechariah 7:1-12</a:t>
            </a:r>
          </a:p>
          <a:p>
            <a:endParaRPr lang="en-US" sz="4000" dirty="0">
              <a:solidFill>
                <a:srgbClr val="402F5A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E9B528-C762-472A-9E5B-FBC9807FDA58}"/>
              </a:ext>
            </a:extLst>
          </p:cNvPr>
          <p:cNvCxnSpPr>
            <a:cxnSpLocks/>
          </p:cNvCxnSpPr>
          <p:nvPr/>
        </p:nvCxnSpPr>
        <p:spPr>
          <a:xfrm>
            <a:off x="906517" y="1424151"/>
            <a:ext cx="7330965" cy="0"/>
          </a:xfrm>
          <a:prstGeom prst="line">
            <a:avLst/>
          </a:prstGeom>
          <a:ln>
            <a:solidFill>
              <a:srgbClr val="EBE8C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25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9580A2C-5F19-40FD-91E1-A23D1A8A5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2"/>
            <a:ext cx="8738964" cy="3847112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Zechariah Message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If You Want God’s Blessings…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Speak Truth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Execute Faithful Judgments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Forsake Evil Desires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Zechariah 8:16-18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E9B528-C762-472A-9E5B-FBC9807FDA58}"/>
              </a:ext>
            </a:extLst>
          </p:cNvPr>
          <p:cNvCxnSpPr>
            <a:cxnSpLocks/>
          </p:cNvCxnSpPr>
          <p:nvPr/>
        </p:nvCxnSpPr>
        <p:spPr>
          <a:xfrm>
            <a:off x="1011621" y="877613"/>
            <a:ext cx="7330965" cy="0"/>
          </a:xfrm>
          <a:prstGeom prst="line">
            <a:avLst/>
          </a:prstGeom>
          <a:ln>
            <a:solidFill>
              <a:srgbClr val="EBE8C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098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9580A2C-5F19-40FD-91E1-A23D1A8A5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2"/>
            <a:ext cx="8738964" cy="3847112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Zechariah Message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God’s Blessings Are Contingent Upon Man’s Obedience From the Heart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E9B528-C762-472A-9E5B-FBC9807FDA58}"/>
              </a:ext>
            </a:extLst>
          </p:cNvPr>
          <p:cNvCxnSpPr>
            <a:cxnSpLocks/>
          </p:cNvCxnSpPr>
          <p:nvPr/>
        </p:nvCxnSpPr>
        <p:spPr>
          <a:xfrm>
            <a:off x="1111469" y="1560785"/>
            <a:ext cx="7330965" cy="0"/>
          </a:xfrm>
          <a:prstGeom prst="line">
            <a:avLst/>
          </a:prstGeom>
          <a:ln>
            <a:solidFill>
              <a:srgbClr val="EBE8C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65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9580A2C-5F19-40FD-91E1-A23D1A8A5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2"/>
            <a:ext cx="8738964" cy="3847112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Zechariah Message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Look To the Future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 “Branch” – “Messiah”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 King that would provide a “fountain” (13:1) from His “pierced body” (12:10) giving  living waters (14:8-9)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E9B528-C762-472A-9E5B-FBC9807FDA58}"/>
              </a:ext>
            </a:extLst>
          </p:cNvPr>
          <p:cNvCxnSpPr>
            <a:cxnSpLocks/>
          </p:cNvCxnSpPr>
          <p:nvPr/>
        </p:nvCxnSpPr>
        <p:spPr>
          <a:xfrm>
            <a:off x="1006366" y="846081"/>
            <a:ext cx="7330965" cy="0"/>
          </a:xfrm>
          <a:prstGeom prst="line">
            <a:avLst/>
          </a:prstGeom>
          <a:ln>
            <a:solidFill>
              <a:srgbClr val="EBE8C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25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9580A2C-5F19-40FD-91E1-A23D1A8A5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2"/>
            <a:ext cx="8738964" cy="3847112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Build Even Though It May Seem Like A Small Thing</a:t>
            </a:r>
          </a:p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God’s Blessings Are Contingent Upon Obedience</a:t>
            </a:r>
          </a:p>
          <a:p>
            <a:r>
              <a:rPr lang="en-US" sz="4400" b="1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God Desires We Obey Out of A Heart of Love and Spirit of Gratefulness</a:t>
            </a:r>
            <a:endParaRPr lang="en-US" sz="4000" dirty="0">
              <a:solidFill>
                <a:srgbClr val="402F5A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6379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140</TotalTime>
  <Words>138</Words>
  <Application>Microsoft Office PowerPoint</Application>
  <PresentationFormat>On-screen Show (16:9)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Biome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42</cp:revision>
  <dcterms:created xsi:type="dcterms:W3CDTF">2014-03-26T14:03:34Z</dcterms:created>
  <dcterms:modified xsi:type="dcterms:W3CDTF">2021-11-15T16:29:21Z</dcterms:modified>
</cp:coreProperties>
</file>