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050"/>
    <a:srgbClr val="71757D"/>
    <a:srgbClr val="DECA9F"/>
    <a:srgbClr val="EAEDF0"/>
    <a:srgbClr val="EBEBEB"/>
    <a:srgbClr val="2D8537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40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44" y="1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27647" y="3488617"/>
            <a:ext cx="2411341" cy="20095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27647" y="3488617"/>
            <a:ext cx="2411341" cy="20095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28360" y="1583543"/>
            <a:ext cx="3890294" cy="16156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92593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92593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92593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4026" y="3834264"/>
            <a:ext cx="1559147" cy="6752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4462" y="482297"/>
            <a:ext cx="6406128" cy="340019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74463" y="4165826"/>
            <a:ext cx="6406128" cy="6249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4462" y="409954"/>
            <a:ext cx="6406130" cy="438086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CA9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ECA9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ECA9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CA9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CA9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CA9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 Members of the Body of Christ, We Are Looking Out for the Interests of Others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20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 Jesus Has Already Paved the Way, Taking the Form of A Servant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8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 Became Obedient To the Point of Death On A Cross…For 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the Name of Jesus, Every Knee Is Eventually Going To Bow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52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With Fear &amp; Trembling, I Can Now Work Out My Own Salvation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87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God Is At Work Within Me, Both To Will and To Work For His Good Pleasure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AD61B4-9995-4281-836C-B32EEE17B7DA}"/>
              </a:ext>
            </a:extLst>
          </p:cNvPr>
          <p:cNvSpPr txBox="1"/>
          <p:nvPr/>
        </p:nvSpPr>
        <p:spPr>
          <a:xfrm>
            <a:off x="0" y="3413944"/>
            <a:ext cx="91440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384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2:14-16</a:t>
            </a:r>
          </a:p>
          <a:p>
            <a:pPr algn="ctr"/>
            <a:endParaRPr lang="en-US" sz="3200" b="1" dirty="0">
              <a:solidFill>
                <a:srgbClr val="384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5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96967" y="3389586"/>
            <a:ext cx="5134302" cy="446689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Philippians 4:4-9</a:t>
            </a:r>
          </a:p>
        </p:txBody>
      </p:sp>
    </p:spTree>
    <p:extLst>
      <p:ext uri="{BB962C8B-B14F-4D97-AF65-F5344CB8AC3E}">
        <p14:creationId xmlns:p14="http://schemas.microsoft.com/office/powerpoint/2010/main" val="384011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751490"/>
            <a:ext cx="4106973" cy="38184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Exodus 15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Exodus 16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Exodus 17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802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Pattern of Grumbling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E1B69FD-9AD6-442F-8F04-AF6AF7555EC2}"/>
              </a:ext>
            </a:extLst>
          </p:cNvPr>
          <p:cNvSpPr txBox="1">
            <a:spLocks/>
          </p:cNvSpPr>
          <p:nvPr/>
        </p:nvSpPr>
        <p:spPr>
          <a:xfrm>
            <a:off x="4663910" y="751490"/>
            <a:ext cx="4106973" cy="38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Numbers 11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Numbers 14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Numbers 16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0E4117-C5C8-44DB-A83A-1C87F42A8D46}"/>
              </a:ext>
            </a:extLst>
          </p:cNvPr>
          <p:cNvCxnSpPr>
            <a:cxnSpLocks/>
          </p:cNvCxnSpPr>
          <p:nvPr/>
        </p:nvCxnSpPr>
        <p:spPr>
          <a:xfrm>
            <a:off x="1387364" y="772512"/>
            <a:ext cx="6369269" cy="36785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Corinthians 10:1-12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James 5:7-11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Peter 4:6-9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More Prone To Grumble </a:t>
            </a:r>
          </a:p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or Give Thanks?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7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Is Encouragement In Christ</a:t>
            </a:r>
          </a:p>
          <a:p>
            <a:endParaRPr lang="en-US" sz="4000" dirty="0">
              <a:solidFill>
                <a:srgbClr val="384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1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There Is Comfort from Love</a:t>
            </a:r>
          </a:p>
          <a:p>
            <a:endParaRPr lang="en-US" sz="4000" dirty="0">
              <a:solidFill>
                <a:srgbClr val="384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2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By God’s Grace, You Can Be Participants In the Spirit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1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Your Lives Can Be Reshaped By Affection, Sympathy, and Joy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2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 Is Enabling Us To Be of the Same Mind, Having the Same Love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7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027" y="1240221"/>
            <a:ext cx="8213945" cy="2186152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2:1-13</a:t>
            </a:r>
          </a:p>
          <a:p>
            <a:r>
              <a:rPr lang="en-US" sz="4000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We Can Be Set Free From the Shackles of Selfish Ambition and Conceit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352D-87E4-4723-BDDB-4340CE698395}"/>
              </a:ext>
            </a:extLst>
          </p:cNvPr>
          <p:cNvSpPr txBox="1">
            <a:spLocks/>
          </p:cNvSpPr>
          <p:nvPr/>
        </p:nvSpPr>
        <p:spPr>
          <a:xfrm>
            <a:off x="465027" y="78828"/>
            <a:ext cx="8213945" cy="140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ECA9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38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Seeking Gratitude Over Grumbling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9171DD-E647-4034-B5CF-D99A25EA2F54}"/>
              </a:ext>
            </a:extLst>
          </p:cNvPr>
          <p:cNvCxnSpPr>
            <a:cxnSpLocks/>
          </p:cNvCxnSpPr>
          <p:nvPr/>
        </p:nvCxnSpPr>
        <p:spPr>
          <a:xfrm flipV="1">
            <a:off x="1397876" y="1308538"/>
            <a:ext cx="6369269" cy="1"/>
          </a:xfrm>
          <a:prstGeom prst="line">
            <a:avLst/>
          </a:prstGeom>
          <a:ln>
            <a:solidFill>
              <a:srgbClr val="71757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0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11259</TotalTime>
  <Words>257</Words>
  <Application>Microsoft Office PowerPoint</Application>
  <PresentationFormat>On-screen Show (16:9)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Candara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45</cp:revision>
  <dcterms:created xsi:type="dcterms:W3CDTF">2014-03-26T14:03:34Z</dcterms:created>
  <dcterms:modified xsi:type="dcterms:W3CDTF">2021-11-28T20:06:00Z</dcterms:modified>
</cp:coreProperties>
</file>