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7" r:id="rId4"/>
    <p:sldId id="268" r:id="rId5"/>
    <p:sldId id="269" r:id="rId6"/>
    <p:sldId id="262" r:id="rId7"/>
    <p:sldId id="270" r:id="rId8"/>
    <p:sldId id="271" r:id="rId9"/>
    <p:sldId id="266" r:id="rId1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D51"/>
    <a:srgbClr val="F9FDDF"/>
    <a:srgbClr val="F6F3CD"/>
    <a:srgbClr val="D2D0BD"/>
    <a:srgbClr val="FAFAFB"/>
    <a:srgbClr val="73E026"/>
    <a:srgbClr val="2E373B"/>
    <a:srgbClr val="FCFEFC"/>
    <a:srgbClr val="2D61D3"/>
    <a:srgbClr val="F73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124" d="100"/>
          <a:sy n="124" d="100"/>
        </p:scale>
        <p:origin x="26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25094" y="4396438"/>
            <a:ext cx="2879795" cy="212945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25094" y="4396438"/>
            <a:ext cx="2879795" cy="212945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25094" y="258234"/>
            <a:ext cx="2879795" cy="40399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4702" y="328040"/>
            <a:ext cx="5916688" cy="44916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4702" y="328040"/>
            <a:ext cx="5916688" cy="44916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4702" y="328040"/>
            <a:ext cx="5916688" cy="44916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67221" y="267339"/>
            <a:ext cx="1360562" cy="1995296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3350" y="328040"/>
            <a:ext cx="8484238" cy="448842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9FDD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E4D5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E4D5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E4D5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E4D5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E4D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32102" y="4406372"/>
            <a:ext cx="2879795" cy="212945"/>
          </a:xfrm>
        </p:spPr>
        <p:txBody>
          <a:bodyPr/>
          <a:lstStyle/>
          <a:p>
            <a:r>
              <a:rPr lang="en-US" sz="4000" spc="600" dirty="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9201236-B0E0-4731-B4AB-7B56B429B2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1925" y="961132"/>
            <a:ext cx="2370483" cy="8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9209" y="114300"/>
            <a:ext cx="8850795" cy="4159526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9F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Joshua 2:1-24</a:t>
            </a:r>
          </a:p>
          <a:p>
            <a:pPr algn="l"/>
            <a:r>
              <a:rPr lang="en-US" sz="6000" b="1" dirty="0">
                <a:solidFill>
                  <a:srgbClr val="F9F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Joshua 6:17, 22-25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86BDC6-2D03-4CDD-B64D-345A7824BC07}"/>
              </a:ext>
            </a:extLst>
          </p:cNvPr>
          <p:cNvSpPr txBox="1"/>
          <p:nvPr/>
        </p:nvSpPr>
        <p:spPr>
          <a:xfrm>
            <a:off x="1397285" y="4273826"/>
            <a:ext cx="774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RAHAB HIDES THE SPIES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9209" y="114300"/>
            <a:ext cx="8850795" cy="415952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She Believed In Things She Had Not Seen</a:t>
            </a:r>
          </a:p>
          <a:p>
            <a:r>
              <a:rPr lang="en-US" sz="4400" b="1" dirty="0">
                <a:solidFill>
                  <a:srgbClr val="F9F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Hebrews 11:31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86BDC6-2D03-4CDD-B64D-345A7824BC07}"/>
              </a:ext>
            </a:extLst>
          </p:cNvPr>
          <p:cNvSpPr txBox="1"/>
          <p:nvPr/>
        </p:nvSpPr>
        <p:spPr>
          <a:xfrm>
            <a:off x="1381520" y="3792225"/>
            <a:ext cx="7782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 UNLIKELY </a:t>
            </a:r>
          </a:p>
          <a:p>
            <a:pPr algn="r"/>
            <a:r>
              <a:rPr lang="en-US" sz="4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WOMAN OF FAITH</a:t>
            </a:r>
          </a:p>
        </p:txBody>
      </p:sp>
    </p:spTree>
    <p:extLst>
      <p:ext uri="{BB962C8B-B14F-4D97-AF65-F5344CB8AC3E}">
        <p14:creationId xmlns:p14="http://schemas.microsoft.com/office/powerpoint/2010/main" val="2909013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9209" y="114300"/>
            <a:ext cx="8850795" cy="415952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She Believed In Things She Had Not Seen</a:t>
            </a:r>
          </a:p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She Reacted To That Belief</a:t>
            </a:r>
          </a:p>
          <a:p>
            <a:r>
              <a:rPr lang="en-US" sz="4400" b="1" dirty="0">
                <a:solidFill>
                  <a:srgbClr val="F9F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James 2:25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86BDC6-2D03-4CDD-B64D-345A7824BC07}"/>
              </a:ext>
            </a:extLst>
          </p:cNvPr>
          <p:cNvSpPr txBox="1"/>
          <p:nvPr/>
        </p:nvSpPr>
        <p:spPr>
          <a:xfrm>
            <a:off x="1381520" y="3792225"/>
            <a:ext cx="7782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 UNLIKELY </a:t>
            </a:r>
          </a:p>
          <a:p>
            <a:pPr algn="r"/>
            <a:r>
              <a:rPr lang="en-US" sz="4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WOMAN OF FAITH</a:t>
            </a:r>
          </a:p>
        </p:txBody>
      </p:sp>
    </p:spTree>
    <p:extLst>
      <p:ext uri="{BB962C8B-B14F-4D97-AF65-F5344CB8AC3E}">
        <p14:creationId xmlns:p14="http://schemas.microsoft.com/office/powerpoint/2010/main" val="1926701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9209" y="0"/>
            <a:ext cx="8850795" cy="392472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She Believed In Things She Had Not Seen</a:t>
            </a:r>
          </a:p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She Reacted To That Belief</a:t>
            </a:r>
          </a:p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She Depended Upon God For Deliverance</a:t>
            </a:r>
          </a:p>
          <a:p>
            <a:r>
              <a:rPr lang="en-US" sz="4400" b="1" dirty="0">
                <a:solidFill>
                  <a:srgbClr val="F9F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Joshua 6:17, 22-25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86BDC6-2D03-4CDD-B64D-345A7824BC07}"/>
              </a:ext>
            </a:extLst>
          </p:cNvPr>
          <p:cNvSpPr txBox="1"/>
          <p:nvPr/>
        </p:nvSpPr>
        <p:spPr>
          <a:xfrm>
            <a:off x="1381520" y="3792225"/>
            <a:ext cx="7782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 UNLIKELY </a:t>
            </a:r>
          </a:p>
          <a:p>
            <a:pPr algn="r"/>
            <a:r>
              <a:rPr lang="en-US" sz="4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WOMAN OF FAITH</a:t>
            </a:r>
          </a:p>
        </p:txBody>
      </p:sp>
    </p:spTree>
    <p:extLst>
      <p:ext uri="{BB962C8B-B14F-4D97-AF65-F5344CB8AC3E}">
        <p14:creationId xmlns:p14="http://schemas.microsoft.com/office/powerpoint/2010/main" val="2758768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9337" y="114300"/>
            <a:ext cx="6308746" cy="4936379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Bahnschrift" panose="020B0502040204020203" pitchFamily="34" charset="0"/>
              </a:rPr>
              <a:t>SHE DIDN’T ALLOW HER PAST TO DICTATE HER FUTURE</a:t>
            </a:r>
          </a:p>
          <a:p>
            <a:r>
              <a:rPr lang="en-US" sz="3600" dirty="0">
                <a:latin typeface="Bahnschrift" panose="020B0502040204020203" pitchFamily="34" charset="0"/>
              </a:rPr>
              <a:t>John 8:1-11</a:t>
            </a:r>
          </a:p>
          <a:p>
            <a:r>
              <a:rPr lang="en-US" sz="3600" dirty="0">
                <a:latin typeface="Bahnschrift" panose="020B0502040204020203" pitchFamily="34" charset="0"/>
              </a:rPr>
              <a:t>Luke 7:36-50</a:t>
            </a:r>
          </a:p>
          <a:p>
            <a:r>
              <a:rPr lang="en-US" sz="3600" dirty="0">
                <a:latin typeface="Bahnschrift" panose="020B0502040204020203" pitchFamily="34" charset="0"/>
              </a:rPr>
              <a:t>Matthew 21:31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8D29EF-3DDD-424B-A032-67FCAA625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20" y="3152012"/>
            <a:ext cx="2370483" cy="85075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BC5B8C-DA1A-46D0-8108-F2062A913CEE}"/>
              </a:ext>
            </a:extLst>
          </p:cNvPr>
          <p:cNvSpPr txBox="1">
            <a:spLocks/>
          </p:cNvSpPr>
          <p:nvPr/>
        </p:nvSpPr>
        <p:spPr>
          <a:xfrm rot="16200000">
            <a:off x="275293" y="3308098"/>
            <a:ext cx="2879795" cy="2129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60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  <a:endParaRPr lang="en-US" sz="4000" spc="600" dirty="0">
              <a:solidFill>
                <a:srgbClr val="F9FDDF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9337" y="114300"/>
            <a:ext cx="6308746" cy="4936379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Bahnschrift" panose="020B0502040204020203" pitchFamily="34" charset="0"/>
              </a:rPr>
              <a:t>SHE SAVED HER FAMILY</a:t>
            </a:r>
          </a:p>
          <a:p>
            <a:r>
              <a:rPr lang="en-US" sz="3600" dirty="0">
                <a:latin typeface="Bahnschrift" panose="020B0502040204020203" pitchFamily="34" charset="0"/>
              </a:rPr>
              <a:t>Genesis 6:13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8D29EF-3DDD-424B-A032-67FCAA625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20" y="3152012"/>
            <a:ext cx="2370483" cy="85075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BC5B8C-DA1A-46D0-8108-F2062A913CEE}"/>
              </a:ext>
            </a:extLst>
          </p:cNvPr>
          <p:cNvSpPr txBox="1">
            <a:spLocks/>
          </p:cNvSpPr>
          <p:nvPr/>
        </p:nvSpPr>
        <p:spPr>
          <a:xfrm rot="16200000">
            <a:off x="275293" y="3308098"/>
            <a:ext cx="2879795" cy="2129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60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  <a:endParaRPr lang="en-US" sz="4000" spc="600" dirty="0">
              <a:solidFill>
                <a:srgbClr val="F9FDDF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15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9337" y="114300"/>
            <a:ext cx="6308746" cy="4936379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Bahnschrift" panose="020B0502040204020203" pitchFamily="34" charset="0"/>
              </a:rPr>
              <a:t>SHE LIVED FOR GOD AMONG HIS PEOPLE</a:t>
            </a:r>
          </a:p>
          <a:p>
            <a:r>
              <a:rPr lang="en-US" sz="3600" dirty="0">
                <a:latin typeface="Bahnschrift" panose="020B0502040204020203" pitchFamily="34" charset="0"/>
              </a:rPr>
              <a:t>Matthew 1:5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8D29EF-3DDD-424B-A032-67FCAA625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20" y="3152012"/>
            <a:ext cx="2370483" cy="85075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BC5B8C-DA1A-46D0-8108-F2062A913CEE}"/>
              </a:ext>
            </a:extLst>
          </p:cNvPr>
          <p:cNvSpPr txBox="1">
            <a:spLocks/>
          </p:cNvSpPr>
          <p:nvPr/>
        </p:nvSpPr>
        <p:spPr>
          <a:xfrm rot="16200000">
            <a:off x="275293" y="3308098"/>
            <a:ext cx="2879795" cy="2129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60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  <a:endParaRPr lang="en-US" sz="4000" spc="600" dirty="0">
              <a:solidFill>
                <a:srgbClr val="F9FDDF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06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32102" y="4406372"/>
            <a:ext cx="2879795" cy="212945"/>
          </a:xfrm>
        </p:spPr>
        <p:txBody>
          <a:bodyPr/>
          <a:lstStyle/>
          <a:p>
            <a:r>
              <a:rPr lang="en-US" sz="4000" spc="600" dirty="0">
                <a:solidFill>
                  <a:srgbClr val="F9FDDF"/>
                </a:solidFill>
                <a:latin typeface="Bahnschrift" panose="020B0502040204020203" pitchFamily="34" charset="0"/>
              </a:rPr>
              <a:t>2022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9201236-B0E0-4731-B4AB-7B56B429B2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1925" y="961132"/>
            <a:ext cx="2370483" cy="8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5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5199</TotalTime>
  <Words>108</Words>
  <Application>Microsoft Office PowerPoint</Application>
  <PresentationFormat>On-screen Show (16:9)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Bahnschrift</vt:lpstr>
      <vt:lpstr>Century Gothic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145</cp:revision>
  <cp:lastPrinted>2021-09-21T19:50:59Z</cp:lastPrinted>
  <dcterms:created xsi:type="dcterms:W3CDTF">2014-03-26T14:03:34Z</dcterms:created>
  <dcterms:modified xsi:type="dcterms:W3CDTF">2022-02-07T13:18:33Z</dcterms:modified>
</cp:coreProperties>
</file>