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62" r:id="rId5"/>
    <p:sldId id="264" r:id="rId6"/>
    <p:sldId id="266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267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88600" y="6023310"/>
            <a:ext cx="5489403" cy="6130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394" y="1407356"/>
            <a:ext cx="11335805" cy="2871922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88600" y="6023310"/>
            <a:ext cx="5489403" cy="6130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11434" y="306180"/>
            <a:ext cx="11171975" cy="40347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1434" y="306180"/>
            <a:ext cx="11171975" cy="40347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3066" y="4460709"/>
            <a:ext cx="4271204" cy="131746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1434" y="306180"/>
            <a:ext cx="11171975" cy="40347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7" y="277737"/>
            <a:ext cx="10880084" cy="418820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4827424"/>
            <a:ext cx="10879667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7" y="232282"/>
            <a:ext cx="10880084" cy="556321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7576" y="4323549"/>
            <a:ext cx="8378981" cy="1317461"/>
          </a:xfrm>
        </p:spPr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God Rescues Lot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Genesis 19:1-26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“But He Lingered”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“What If” Questions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28650" y="277736"/>
            <a:ext cx="10972799" cy="5551564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WHAT IF LOT HAD LEFT WHEN HE WAS TOLD?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WHAT IF LOT HADN’T ARGUED TO STAY CLOSE?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WHAT IF LOT HAD KEPT THOSE HE LOVED OUT IN FRONT?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0074" y="306180"/>
            <a:ext cx="10958513" cy="4034759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Luke 17 22-36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Why Did She Turn Back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709311"/>
            <a:ext cx="12192000" cy="1317461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We Can All Learn From Lot’s Wife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Don’t Linger</a:t>
            </a:r>
          </a:p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Look In the Right Direction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Luke 9:57-62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Philippians 3:12-16</a:t>
            </a:r>
          </a:p>
        </p:txBody>
      </p:sp>
    </p:spTree>
    <p:extLst>
      <p:ext uri="{BB962C8B-B14F-4D97-AF65-F5344CB8AC3E}">
        <p14:creationId xmlns:p14="http://schemas.microsoft.com/office/powerpoint/2010/main" val="287401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716455"/>
            <a:ext cx="12192000" cy="1317461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We Can All Learn From Lot’s Wife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1434" y="214314"/>
            <a:ext cx="11171975" cy="4126626"/>
          </a:xfrm>
        </p:spPr>
        <p:txBody>
          <a:bodyPr>
            <a:no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Don’t Linger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Look In the Right Direction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Keep Those You Love Out In Front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Genesis 6    Joshua 6</a:t>
            </a:r>
          </a:p>
        </p:txBody>
      </p:sp>
    </p:spTree>
    <p:extLst>
      <p:ext uri="{BB962C8B-B14F-4D97-AF65-F5344CB8AC3E}">
        <p14:creationId xmlns:p14="http://schemas.microsoft.com/office/powerpoint/2010/main" val="209815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193</TotalTime>
  <Words>98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Candara</vt:lpstr>
      <vt:lpstr>Century Gothic</vt:lpstr>
      <vt:lpstr>Papyrus</vt:lpstr>
      <vt:lpstr>Trebuchet MS</vt:lpstr>
      <vt:lpstr>Default</vt:lpstr>
      <vt:lpstr>PowerPoint Presentation</vt:lpstr>
      <vt:lpstr>God Rescues Lot</vt:lpstr>
      <vt:lpstr>PowerPoint Presentation</vt:lpstr>
      <vt:lpstr>PowerPoint Presentation</vt:lpstr>
      <vt:lpstr>We Can All Learn From Lot’s Wife</vt:lpstr>
      <vt:lpstr>We Can All Learn From Lot’s Wife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27</cp:revision>
  <dcterms:created xsi:type="dcterms:W3CDTF">2014-03-26T14:03:34Z</dcterms:created>
  <dcterms:modified xsi:type="dcterms:W3CDTF">2022-02-10T18:23:58Z</dcterms:modified>
</cp:coreProperties>
</file>