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9" r:id="rId4"/>
    <p:sldId id="270" r:id="rId5"/>
    <p:sldId id="271" r:id="rId6"/>
    <p:sldId id="272" r:id="rId7"/>
    <p:sldId id="273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41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242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69245" y="3544948"/>
            <a:ext cx="2138859" cy="25127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0599" y="870115"/>
            <a:ext cx="3263440" cy="261034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69245" y="3544948"/>
            <a:ext cx="2138859" cy="25127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559" y="3609249"/>
            <a:ext cx="1890693" cy="129567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Georgia"/>
          <a:ea typeface="+mn-ea"/>
          <a:cs typeface="Georgia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854" y="84082"/>
            <a:ext cx="5023945" cy="451944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atin typeface="Bradley Hand ITC" panose="03070402050302030203" pitchFamily="66" charset="0"/>
              </a:rPr>
              <a:t>     </a:t>
            </a:r>
            <a:r>
              <a:rPr lang="en-US" sz="8900" b="1" dirty="0">
                <a:latin typeface="Bradley Hand ITC" panose="03070402050302030203" pitchFamily="66" charset="0"/>
              </a:rPr>
              <a:t>Women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of the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Bible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6318F-ABF5-4135-842F-7A7BB12E479A}"/>
              </a:ext>
            </a:extLst>
          </p:cNvPr>
          <p:cNvSpPr txBox="1"/>
          <p:nvPr/>
        </p:nvSpPr>
        <p:spPr>
          <a:xfrm>
            <a:off x="4478400" y="4404166"/>
            <a:ext cx="321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radley Hand ITC" panose="03070402050302030203" pitchFamily="66" charset="0"/>
              </a:rPr>
              <a:t>Abigail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0"/>
            <a:ext cx="6618514" cy="5143500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Abigail’s Story</a:t>
            </a:r>
          </a:p>
          <a:p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Samuel 25</a:t>
            </a:r>
          </a:p>
          <a:p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575886" y="1656686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0"/>
            <a:ext cx="6618514" cy="5143500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Abigail’s Admirable Characteristics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Discerning &amp; Beautiful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Perceptive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Hospitable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Humble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Righteous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Submissive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575886" y="1275086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065603"/>
            <a:ext cx="6618514" cy="4077897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Learn To Be Perceptive and Not Judgmental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Matthew 7:1-2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803801" y="846058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E9F7D25-D525-4E49-9236-0BA665277DE1}"/>
              </a:ext>
            </a:extLst>
          </p:cNvPr>
          <p:cNvSpPr txBox="1"/>
          <p:nvPr/>
        </p:nvSpPr>
        <p:spPr>
          <a:xfrm>
            <a:off x="2525486" y="76617"/>
            <a:ext cx="661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Becoming A Source of Joy</a:t>
            </a:r>
          </a:p>
        </p:txBody>
      </p:sp>
    </p:spTree>
    <p:extLst>
      <p:ext uri="{BB962C8B-B14F-4D97-AF65-F5344CB8AC3E}">
        <p14:creationId xmlns:p14="http://schemas.microsoft.com/office/powerpoint/2010/main" val="17171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065603"/>
            <a:ext cx="6618514" cy="4077897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 A Peace Maker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Matthew 5:9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Romans 12:18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803801" y="846058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E9F7D25-D525-4E49-9236-0BA665277DE1}"/>
              </a:ext>
            </a:extLst>
          </p:cNvPr>
          <p:cNvSpPr txBox="1"/>
          <p:nvPr/>
        </p:nvSpPr>
        <p:spPr>
          <a:xfrm>
            <a:off x="2525486" y="76617"/>
            <a:ext cx="661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Becoming A Source of Joy</a:t>
            </a:r>
          </a:p>
        </p:txBody>
      </p:sp>
    </p:spTree>
    <p:extLst>
      <p:ext uri="{BB962C8B-B14F-4D97-AF65-F5344CB8AC3E}">
        <p14:creationId xmlns:p14="http://schemas.microsoft.com/office/powerpoint/2010/main" val="3594771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065603"/>
            <a:ext cx="6618514" cy="4077897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Point People Back to God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Samuel 25:28-31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803801" y="846058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E9F7D25-D525-4E49-9236-0BA665277DE1}"/>
              </a:ext>
            </a:extLst>
          </p:cNvPr>
          <p:cNvSpPr txBox="1"/>
          <p:nvPr/>
        </p:nvSpPr>
        <p:spPr>
          <a:xfrm>
            <a:off x="2525486" y="76617"/>
            <a:ext cx="661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Becoming A Source of Joy</a:t>
            </a:r>
          </a:p>
        </p:txBody>
      </p:sp>
    </p:spTree>
    <p:extLst>
      <p:ext uri="{BB962C8B-B14F-4D97-AF65-F5344CB8AC3E}">
        <p14:creationId xmlns:p14="http://schemas.microsoft.com/office/powerpoint/2010/main" val="116209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065603"/>
            <a:ext cx="6618514" cy="4077897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Learn To Yield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Corinthians 13:4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Ephesians 5:21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803801" y="846058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E9F7D25-D525-4E49-9236-0BA665277DE1}"/>
              </a:ext>
            </a:extLst>
          </p:cNvPr>
          <p:cNvSpPr txBox="1"/>
          <p:nvPr/>
        </p:nvSpPr>
        <p:spPr>
          <a:xfrm>
            <a:off x="2525486" y="76617"/>
            <a:ext cx="661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Becoming A Source of Joy</a:t>
            </a:r>
          </a:p>
        </p:txBody>
      </p:sp>
    </p:spTree>
    <p:extLst>
      <p:ext uri="{BB962C8B-B14F-4D97-AF65-F5344CB8AC3E}">
        <p14:creationId xmlns:p14="http://schemas.microsoft.com/office/powerpoint/2010/main" val="3483119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854" y="84082"/>
            <a:ext cx="5023945" cy="451944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atin typeface="Bradley Hand ITC" panose="03070402050302030203" pitchFamily="66" charset="0"/>
              </a:rPr>
              <a:t>     </a:t>
            </a:r>
            <a:r>
              <a:rPr lang="en-US" sz="8900" b="1" dirty="0">
                <a:latin typeface="Bradley Hand ITC" panose="03070402050302030203" pitchFamily="66" charset="0"/>
              </a:rPr>
              <a:t>Women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of the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Bible</a:t>
            </a:r>
          </a:p>
        </p:txBody>
      </p:sp>
    </p:spTree>
    <p:extLst>
      <p:ext uri="{BB962C8B-B14F-4D97-AF65-F5344CB8AC3E}">
        <p14:creationId xmlns:p14="http://schemas.microsoft.com/office/powerpoint/2010/main" val="17399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3471</TotalTime>
  <Words>124</Words>
  <Application>Microsoft Office PowerPoint</Application>
  <PresentationFormat>On-screen Show (16:9)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Candara</vt:lpstr>
      <vt:lpstr>Georgia</vt:lpstr>
      <vt:lpstr>Trebuchet MS</vt:lpstr>
      <vt:lpstr>Default</vt:lpstr>
      <vt:lpstr>     Women        of the        Bible</vt:lpstr>
      <vt:lpstr>Women  of the  Bible</vt:lpstr>
      <vt:lpstr>Women  of the  Bible</vt:lpstr>
      <vt:lpstr>Women  of the  Bible</vt:lpstr>
      <vt:lpstr>Women  of the  Bible</vt:lpstr>
      <vt:lpstr>Women  of the  Bible</vt:lpstr>
      <vt:lpstr>Women  of the  Bible</vt:lpstr>
      <vt:lpstr>     Women        of the        Bible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27</cp:revision>
  <dcterms:created xsi:type="dcterms:W3CDTF">2014-03-26T14:03:34Z</dcterms:created>
  <dcterms:modified xsi:type="dcterms:W3CDTF">2022-05-09T15:02:11Z</dcterms:modified>
</cp:coreProperties>
</file>