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1EDB3-5F9F-6430-C849-071B44561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4D50D-6AA1-1E38-4D17-BF4779750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3074C-512A-9D7D-9587-D8712B1F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A673-DD48-84A8-1D47-61AD0040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FCD42-C949-A2D4-1EAC-A3E3CE56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3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2D26-E8E7-C808-290D-82FCF591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2FCC3-C3B5-7003-AF7F-0FC13A7BA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7AD7D-6F02-0E8C-712F-FE76EB6A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0A65C-1B48-BDB2-ACC8-05DFBC01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69991-EF2D-75B5-358D-5BF006D3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6C109-9E87-6C96-664E-AE5535B97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2F7E0-3AEA-8DE0-8E24-AB4E43D0A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1D9C5-0413-7F53-75B4-8D018D199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088CB-9445-66B4-D190-30766EF0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20380-0464-FB42-6E7A-BD95EDFF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1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5A70-2AC8-9D36-C030-DE7943B8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0BA31-86B5-7FC0-D005-8392B5CA6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CEF73-AA5D-79C2-3229-8771510D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C58AF-B95C-607E-D00F-D12FDCA5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70EE-78CF-A848-703B-991764B0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3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7D44-4A51-1F30-07BD-257C97D5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03D31-7441-9A8D-F2A7-86F940F40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C3CD7-B8CF-B12E-C033-B7844E32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3CD20-1FA2-2555-A05B-BFC3A8D5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C2C31-9D18-A807-DFA0-DDFFB484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2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7D202-A43E-CB81-66F9-C061E3BA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055C5-5E37-A587-BCF7-EC9C0513E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6E757-165B-0F7E-23A4-6CD92B703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C0432-5AD7-A594-F6D7-E2272EA0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5F174-6448-B4BB-1EF1-C4610D11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02434-2046-9235-672A-26ED9093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EBDDB-A72E-08FE-301E-3C69FBC1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002DD-3C73-F307-349B-99729BDAC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B80F6-06BB-2649-907D-E151BB18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0A117-80D8-F2F3-FF19-84D75DBA3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FBAB7-BBE5-A71A-7817-359765B56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333A0-AC60-96C9-B49A-AE1A2910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552ED-4CD6-7130-FCE9-D409ACF5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710656-D26A-35C5-21F0-6F50D094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5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6982-680D-5286-6C0E-FEED840B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8BC1D-1CF9-3362-5FEF-D872A62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D8410-AC29-E22F-1258-1BA4E86B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69F00-C278-672D-81E2-AA795DC8C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1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19240-7DBC-D9FE-65A1-50B6F771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EE3A5-4943-C3F1-7F0C-46CAD835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ADD31-9D6A-5E42-C55A-AD007A259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C892-7B40-6208-B67A-98BBA54C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0ADA2-4EF6-48E3-C182-22B6FC7D9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2F24B-E5B2-CEA0-D594-7D7B28B09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D40EB-8F7D-AB1C-62E3-CC446C88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B4587-BB2F-B719-2002-A6D7E2B5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249E9-78F0-D0AA-013E-9098FB95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101D-AEB9-2DDC-C61E-16BF5469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210646-ADAF-A865-0C64-8CBF0174F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20291-195F-E2D9-C68B-416471B88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3822C-F0A9-C131-F3E5-E0DBFF44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3ED80-E6BF-56B0-3D84-2ADD9C55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2A467-7D66-827E-BF7D-9A8131C8D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9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873DA-8A00-F68C-FD0F-61C99324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43EDA-5A20-F4FD-A130-9BE341B0D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6A79-17EB-F969-79F8-CC03FE50B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2B82-12AF-44CE-9A6A-D2DE5092F11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25208-A74B-091F-2C5B-8380B8D80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0FA33-D77F-E75B-6E47-FC3C648FA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C61D-5486-4870-937D-8DA4D364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2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5CFFE-F5D0-4055-600D-61C6BA39D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6200000">
            <a:off x="6832379" y="2839534"/>
            <a:ext cx="6857365" cy="117829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NOT ASHAMED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19FD97-5BB1-96F6-A689-F83A6CD5C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56" y="858525"/>
            <a:ext cx="7296668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B1A5D-FA39-787C-5519-BC778F011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337355">
            <a:off x="408438" y="2881187"/>
            <a:ext cx="7296668" cy="2751827"/>
          </a:xfrm>
        </p:spPr>
        <p:txBody>
          <a:bodyPr anchor="ctr">
            <a:normAutofit fontScale="90000"/>
          </a:bodyPr>
          <a:lstStyle/>
          <a:p>
            <a:r>
              <a:rPr lang="en-US" sz="96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789711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46EA-8E6B-350D-FED7-6729F603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63904"/>
            <a:ext cx="8495005" cy="238430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JOHN THE BAPTIST IS PUT TO DEATH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D504A-F65D-8280-FDE2-F388DA03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86" y="103517"/>
            <a:ext cx="3422567" cy="24446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BB67-7EF8-CA82-EBD3-722763E9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2740874"/>
            <a:ext cx="11812438" cy="3953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Mark 6:14-29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88D8A-F86A-DB4D-3B4D-8AC4B6FAA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92" y="775440"/>
            <a:ext cx="3780154" cy="196543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0528D8C-1634-541B-F57B-400E6BC04B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63"/>
            </a:avLst>
          </a:prstGeom>
          <a:solidFill>
            <a:srgbClr val="EF3D33"/>
          </a:solidFill>
          <a:ln>
            <a:solidFill>
              <a:srgbClr val="EF3D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05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46EA-8E6B-350D-FED7-6729F603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63904"/>
            <a:ext cx="8495005" cy="238430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JOHN WASN’T ASHAMED TO CALL OUT TRUTH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D504A-F65D-8280-FDE2-F388DA03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86" y="103517"/>
            <a:ext cx="3422567" cy="24446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BB67-7EF8-CA82-EBD3-722763E9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2740874"/>
            <a:ext cx="11812438" cy="3953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John Had Caught National Attention</a:t>
            </a:r>
          </a:p>
          <a:p>
            <a:pPr marL="0" indent="0" algn="ctr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He Called Truth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Truth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 and Sin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Sin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ome" panose="020B0503030204020804" pitchFamily="34" charset="0"/>
              <a:cs typeface="Biome" panose="020B0503030204020804" pitchFamily="34" charset="0"/>
            </a:endParaRPr>
          </a:p>
          <a:p>
            <a:pPr marL="0" indent="0" algn="ctr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He Wasn’t Ashamed To Preach God’s Message To Anyone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88D8A-F86A-DB4D-3B4D-8AC4B6FAA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92" y="775440"/>
            <a:ext cx="3780154" cy="196543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0528D8C-1634-541B-F57B-400E6BC04B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63"/>
            </a:avLst>
          </a:prstGeom>
          <a:solidFill>
            <a:srgbClr val="EF3D33"/>
          </a:solidFill>
          <a:ln>
            <a:solidFill>
              <a:srgbClr val="EF3D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932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46EA-8E6B-350D-FED7-6729F603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63904"/>
            <a:ext cx="8495005" cy="238430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HEROD WAS ASHAMED TO DO WHAT WAS RIGHT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D504A-F65D-8280-FDE2-F388DA03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86" y="103517"/>
            <a:ext cx="3422567" cy="24446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BB67-7EF8-CA82-EBD3-722763E9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2740874"/>
            <a:ext cx="11812438" cy="3953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V.20 – Considered Him To Be Righteous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v.20 – He Kept John Safe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v.26 – He Was Exceedingly Sorry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Why Arrest Him? To Please Herodias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Why Kill Him? To Please Other People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88D8A-F86A-DB4D-3B4D-8AC4B6FAA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92" y="775440"/>
            <a:ext cx="3780154" cy="196543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0528D8C-1634-541B-F57B-400E6BC04B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63"/>
            </a:avLst>
          </a:prstGeom>
          <a:solidFill>
            <a:srgbClr val="EF3D33"/>
          </a:solidFill>
          <a:ln>
            <a:solidFill>
              <a:srgbClr val="EF3D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874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46EA-8E6B-350D-FED7-6729F603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63904"/>
            <a:ext cx="8495005" cy="134624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DON’T BE ASHAMED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D504A-F65D-8280-FDE2-F388DA03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86" y="103517"/>
            <a:ext cx="3422567" cy="24446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BB67-7EF8-CA82-EBD3-722763E9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1510145"/>
            <a:ext cx="11812438" cy="518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Don’t Be Ashamed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</a:t>
            </a: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Romans 1:16-17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Mark 8:38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88D8A-F86A-DB4D-3B4D-8AC4B6FAA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92" y="775440"/>
            <a:ext cx="3780154" cy="196543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0528D8C-1634-541B-F57B-400E6BC04B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63"/>
            </a:avLst>
          </a:prstGeom>
          <a:solidFill>
            <a:srgbClr val="EF3D33"/>
          </a:solidFill>
          <a:ln>
            <a:solidFill>
              <a:srgbClr val="EF3D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329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46EA-8E6B-350D-FED7-6729F603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63904"/>
            <a:ext cx="8495005" cy="134624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DON’T BE ASHAMED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D504A-F65D-8280-FDE2-F388DA03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86" y="103517"/>
            <a:ext cx="3422567" cy="24446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BB67-7EF8-CA82-EBD3-722763E9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1510145"/>
            <a:ext cx="11812438" cy="518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Don’t Be Ashamed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Speak the Truth In Love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Proverbs 17:27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2 Corinthians 10:1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Galatians 5:23; 6:1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2 Timothy 2:25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1 Peter 3:15</a:t>
            </a:r>
          </a:p>
          <a:p>
            <a:pPr marL="0" indent="0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88D8A-F86A-DB4D-3B4D-8AC4B6FAA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92" y="775440"/>
            <a:ext cx="3780154" cy="196543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0528D8C-1634-541B-F57B-400E6BC04B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63"/>
            </a:avLst>
          </a:prstGeom>
          <a:solidFill>
            <a:srgbClr val="EF3D33"/>
          </a:solidFill>
          <a:ln>
            <a:solidFill>
              <a:srgbClr val="EF3D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865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46EA-8E6B-350D-FED7-6729F603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63904"/>
            <a:ext cx="8495005" cy="134624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DON’T BE ASHAMED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D504A-F65D-8280-FDE2-F388DA03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86" y="103517"/>
            <a:ext cx="3422567" cy="24446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BB67-7EF8-CA82-EBD3-722763E9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1510145"/>
            <a:ext cx="11812438" cy="518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Don’t Be Ashamed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Speak the Truth In Love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Be Careful What You Vow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</a:t>
            </a: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Proverbs 10:19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88D8A-F86A-DB4D-3B4D-8AC4B6FAA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92" y="775440"/>
            <a:ext cx="3780154" cy="196543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0528D8C-1634-541B-F57B-400E6BC04B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63"/>
            </a:avLst>
          </a:prstGeom>
          <a:solidFill>
            <a:srgbClr val="EF3D33"/>
          </a:solidFill>
          <a:ln>
            <a:solidFill>
              <a:srgbClr val="EF3D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146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46EA-8E6B-350D-FED7-6729F603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63904"/>
            <a:ext cx="8495005" cy="134624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DON’T BE ASHAMED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D504A-F65D-8280-FDE2-F388DA03F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86" y="103517"/>
            <a:ext cx="3422567" cy="24446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BB67-7EF8-CA82-EBD3-722763E9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" y="1510145"/>
            <a:ext cx="11812438" cy="518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Don’t Be Ashamed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Speak the Truth In Love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Be Careful What You Vow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Realize That Humility Requires More Strength than Pride</a:t>
            </a: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</a:t>
            </a: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Proverbs 11:2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EF3D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me" panose="020B0503030204020804" pitchFamily="34" charset="0"/>
                <a:cs typeface="Biome" panose="020B0503030204020804" pitchFamily="34" charset="0"/>
              </a:rPr>
              <a:t>	Proverbs 16:8</a:t>
            </a:r>
            <a:endParaRPr lang="en-US" sz="5400" b="1" dirty="0">
              <a:solidFill>
                <a:srgbClr val="EF3D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88D8A-F86A-DB4D-3B4D-8AC4B6FAA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92" y="775440"/>
            <a:ext cx="3780154" cy="1965434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0528D8C-1634-541B-F57B-400E6BC04B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63"/>
            </a:avLst>
          </a:prstGeom>
          <a:solidFill>
            <a:srgbClr val="EF3D33"/>
          </a:solidFill>
          <a:ln>
            <a:solidFill>
              <a:srgbClr val="EF3D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067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5CFFE-F5D0-4055-600D-61C6BA39D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6200000">
            <a:off x="6832379" y="2839534"/>
            <a:ext cx="6857365" cy="117829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NOT ASHAMED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19FD97-5BB1-96F6-A689-F83A6CD5C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56" y="858525"/>
            <a:ext cx="7296668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B1A5D-FA39-787C-5519-BC778F011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337355">
            <a:off x="408438" y="2881187"/>
            <a:ext cx="7296668" cy="2751827"/>
          </a:xfrm>
        </p:spPr>
        <p:txBody>
          <a:bodyPr anchor="ctr">
            <a:normAutofit fontScale="90000"/>
          </a:bodyPr>
          <a:lstStyle/>
          <a:p>
            <a:r>
              <a:rPr lang="en-US" sz="96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43145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</TotalTime>
  <Words>187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Biome</vt:lpstr>
      <vt:lpstr>Calibri</vt:lpstr>
      <vt:lpstr>Calibri Light</vt:lpstr>
      <vt:lpstr>Dreaming Outloud Pro</vt:lpstr>
      <vt:lpstr>1_Office Theme</vt:lpstr>
      <vt:lpstr>JOHN the Baptist</vt:lpstr>
      <vt:lpstr>JOHN THE BAPTIST IS PUT TO DEATH</vt:lpstr>
      <vt:lpstr>JOHN WASN’T ASHAMED TO CALL OUT TRUTH</vt:lpstr>
      <vt:lpstr>HEROD WAS ASHAMED TO DO WHAT WAS RIGHT</vt:lpstr>
      <vt:lpstr>DON’T BE ASHAMED</vt:lpstr>
      <vt:lpstr>DON’T BE ASHAMED</vt:lpstr>
      <vt:lpstr>DON’T BE ASHAMED</vt:lpstr>
      <vt:lpstr>DON’T BE ASHAMED</vt:lpstr>
      <vt:lpstr>JOHN the Baptist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EVERRITT Heaton</dc:creator>
  <cp:lastModifiedBy>EVERRITT Heaton</cp:lastModifiedBy>
  <cp:revision>2</cp:revision>
  <dcterms:created xsi:type="dcterms:W3CDTF">2023-12-27T23:31:52Z</dcterms:created>
  <dcterms:modified xsi:type="dcterms:W3CDTF">2023-12-28T17:03:28Z</dcterms:modified>
</cp:coreProperties>
</file>