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18"/>
  </p:notesMasterIdLst>
  <p:sldIdLst>
    <p:sldId id="271" r:id="rId4"/>
    <p:sldId id="257" r:id="rId5"/>
    <p:sldId id="259" r:id="rId6"/>
    <p:sldId id="260" r:id="rId7"/>
    <p:sldId id="261" r:id="rId8"/>
    <p:sldId id="258"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04F395D-6E37-4611-8786-37304A68A172}" type="datetimeFigureOut">
              <a:rPr lang="en-US"/>
              <a:pPr>
                <a:defRPr/>
              </a:pPr>
              <a:t>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9E3E788-53D8-4DC1-846C-03C40915E344}" type="slidenum">
              <a:rPr lang="en-US"/>
              <a:pPr>
                <a:defRPr/>
              </a:pPr>
              <a:t>‹#›</a:t>
            </a:fld>
            <a:endParaRPr lang="en-US"/>
          </a:p>
        </p:txBody>
      </p:sp>
    </p:spTree>
    <p:extLst>
      <p:ext uri="{BB962C8B-B14F-4D97-AF65-F5344CB8AC3E}">
        <p14:creationId xmlns:p14="http://schemas.microsoft.com/office/powerpoint/2010/main" val="16327064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FEAE776-FCE7-4DCD-A6C5-11502C3B2A8D}" type="slidenum">
              <a:rPr lang="en-US" altLang="en-US"/>
              <a:pPr>
                <a:defRPr/>
              </a:pPr>
              <a:t>‹#›</a:t>
            </a:fld>
            <a:endParaRPr lang="en-US" altLang="en-US"/>
          </a:p>
        </p:txBody>
      </p:sp>
    </p:spTree>
    <p:extLst>
      <p:ext uri="{BB962C8B-B14F-4D97-AF65-F5344CB8AC3E}">
        <p14:creationId xmlns:p14="http://schemas.microsoft.com/office/powerpoint/2010/main" val="45421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83F8FC-86FB-4F29-931E-F3D1297DA28D}" type="slidenum">
              <a:rPr lang="en-US" altLang="en-US"/>
              <a:pPr>
                <a:defRPr/>
              </a:pPr>
              <a:t>‹#›</a:t>
            </a:fld>
            <a:endParaRPr lang="en-US" altLang="en-US"/>
          </a:p>
        </p:txBody>
      </p:sp>
    </p:spTree>
    <p:extLst>
      <p:ext uri="{BB962C8B-B14F-4D97-AF65-F5344CB8AC3E}">
        <p14:creationId xmlns:p14="http://schemas.microsoft.com/office/powerpoint/2010/main" val="90922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0B1FA5-A16D-4C77-B2CB-EB71F30CBA19}" type="slidenum">
              <a:rPr lang="en-US" altLang="en-US"/>
              <a:pPr>
                <a:defRPr/>
              </a:pPr>
              <a:t>‹#›</a:t>
            </a:fld>
            <a:endParaRPr lang="en-US" altLang="en-US"/>
          </a:p>
        </p:txBody>
      </p:sp>
    </p:spTree>
    <p:extLst>
      <p:ext uri="{BB962C8B-B14F-4D97-AF65-F5344CB8AC3E}">
        <p14:creationId xmlns:p14="http://schemas.microsoft.com/office/powerpoint/2010/main" val="346518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9FFA65E-D75A-4501-A5CC-C0DB2E0C1405}" type="slidenum">
              <a:rPr lang="en-US" altLang="en-US"/>
              <a:pPr>
                <a:defRPr/>
              </a:pPr>
              <a:t>‹#›</a:t>
            </a:fld>
            <a:endParaRPr lang="en-US" altLang="en-US"/>
          </a:p>
        </p:txBody>
      </p:sp>
    </p:spTree>
    <p:extLst>
      <p:ext uri="{BB962C8B-B14F-4D97-AF65-F5344CB8AC3E}">
        <p14:creationId xmlns:p14="http://schemas.microsoft.com/office/powerpoint/2010/main" val="1037703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DF5AAE-F1D1-43B0-AB07-4EBDCD3D2508}" type="slidenum">
              <a:rPr lang="en-US" altLang="en-US"/>
              <a:pPr>
                <a:defRPr/>
              </a:pPr>
              <a:t>‹#›</a:t>
            </a:fld>
            <a:endParaRPr lang="en-US" altLang="en-US"/>
          </a:p>
        </p:txBody>
      </p:sp>
    </p:spTree>
    <p:extLst>
      <p:ext uri="{BB962C8B-B14F-4D97-AF65-F5344CB8AC3E}">
        <p14:creationId xmlns:p14="http://schemas.microsoft.com/office/powerpoint/2010/main" val="244102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76636E-42C2-4DEC-999B-617A6C687486}" type="slidenum">
              <a:rPr lang="en-US" altLang="en-US"/>
              <a:pPr>
                <a:defRPr/>
              </a:pPr>
              <a:t>‹#›</a:t>
            </a:fld>
            <a:endParaRPr lang="en-US" altLang="en-US"/>
          </a:p>
        </p:txBody>
      </p:sp>
    </p:spTree>
    <p:extLst>
      <p:ext uri="{BB962C8B-B14F-4D97-AF65-F5344CB8AC3E}">
        <p14:creationId xmlns:p14="http://schemas.microsoft.com/office/powerpoint/2010/main" val="3576985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736A953-11BF-44A4-9934-DD791219032D}" type="slidenum">
              <a:rPr lang="en-US" altLang="en-US"/>
              <a:pPr>
                <a:defRPr/>
              </a:pPr>
              <a:t>‹#›</a:t>
            </a:fld>
            <a:endParaRPr lang="en-US" altLang="en-US"/>
          </a:p>
        </p:txBody>
      </p:sp>
    </p:spTree>
    <p:extLst>
      <p:ext uri="{BB962C8B-B14F-4D97-AF65-F5344CB8AC3E}">
        <p14:creationId xmlns:p14="http://schemas.microsoft.com/office/powerpoint/2010/main" val="1667189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2A25AB9-95DF-483E-9FB4-6CD91BAF01E3}" type="slidenum">
              <a:rPr lang="en-US" altLang="en-US"/>
              <a:pPr>
                <a:defRPr/>
              </a:pPr>
              <a:t>‹#›</a:t>
            </a:fld>
            <a:endParaRPr lang="en-US" altLang="en-US"/>
          </a:p>
        </p:txBody>
      </p:sp>
    </p:spTree>
    <p:extLst>
      <p:ext uri="{BB962C8B-B14F-4D97-AF65-F5344CB8AC3E}">
        <p14:creationId xmlns:p14="http://schemas.microsoft.com/office/powerpoint/2010/main" val="2744558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98A75DE-644A-4034-9346-4E7303061014}" type="slidenum">
              <a:rPr lang="en-US" altLang="en-US"/>
              <a:pPr>
                <a:defRPr/>
              </a:pPr>
              <a:t>‹#›</a:t>
            </a:fld>
            <a:endParaRPr lang="en-US" altLang="en-US"/>
          </a:p>
        </p:txBody>
      </p:sp>
    </p:spTree>
    <p:extLst>
      <p:ext uri="{BB962C8B-B14F-4D97-AF65-F5344CB8AC3E}">
        <p14:creationId xmlns:p14="http://schemas.microsoft.com/office/powerpoint/2010/main" val="1172197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7440805-1E2F-4A03-842B-830E8CFB72E7}" type="slidenum">
              <a:rPr lang="en-US" altLang="en-US"/>
              <a:pPr>
                <a:defRPr/>
              </a:pPr>
              <a:t>‹#›</a:t>
            </a:fld>
            <a:endParaRPr lang="en-US" altLang="en-US"/>
          </a:p>
        </p:txBody>
      </p:sp>
    </p:spTree>
    <p:extLst>
      <p:ext uri="{BB962C8B-B14F-4D97-AF65-F5344CB8AC3E}">
        <p14:creationId xmlns:p14="http://schemas.microsoft.com/office/powerpoint/2010/main" val="352967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DDD389B-6830-4CD0-9481-2564AE58E0A4}" type="slidenum">
              <a:rPr lang="en-US" altLang="en-US"/>
              <a:pPr>
                <a:defRPr/>
              </a:pPr>
              <a:t>‹#›</a:t>
            </a:fld>
            <a:endParaRPr lang="en-US" altLang="en-US"/>
          </a:p>
        </p:txBody>
      </p:sp>
    </p:spTree>
    <p:extLst>
      <p:ext uri="{BB962C8B-B14F-4D97-AF65-F5344CB8AC3E}">
        <p14:creationId xmlns:p14="http://schemas.microsoft.com/office/powerpoint/2010/main" val="251004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2EAA136-ACDE-44FA-9EE4-354524DC3E54}" type="slidenum">
              <a:rPr lang="en-US" altLang="en-US"/>
              <a:pPr>
                <a:defRPr/>
              </a:pPr>
              <a:t>‹#›</a:t>
            </a:fld>
            <a:endParaRPr lang="en-US" altLang="en-US"/>
          </a:p>
        </p:txBody>
      </p:sp>
    </p:spTree>
    <p:extLst>
      <p:ext uri="{BB962C8B-B14F-4D97-AF65-F5344CB8AC3E}">
        <p14:creationId xmlns:p14="http://schemas.microsoft.com/office/powerpoint/2010/main" val="496432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0CA61EA-A85D-4790-8F97-6915528DFAB8}" type="slidenum">
              <a:rPr lang="en-US" altLang="en-US"/>
              <a:pPr>
                <a:defRPr/>
              </a:pPr>
              <a:t>‹#›</a:t>
            </a:fld>
            <a:endParaRPr lang="en-US" altLang="en-US"/>
          </a:p>
        </p:txBody>
      </p:sp>
    </p:spTree>
    <p:extLst>
      <p:ext uri="{BB962C8B-B14F-4D97-AF65-F5344CB8AC3E}">
        <p14:creationId xmlns:p14="http://schemas.microsoft.com/office/powerpoint/2010/main" val="1181024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08320E-DA59-4AA9-93B1-9C7512E412A6}" type="slidenum">
              <a:rPr lang="en-US" altLang="en-US"/>
              <a:pPr>
                <a:defRPr/>
              </a:pPr>
              <a:t>‹#›</a:t>
            </a:fld>
            <a:endParaRPr lang="en-US" altLang="en-US"/>
          </a:p>
        </p:txBody>
      </p:sp>
    </p:spTree>
    <p:extLst>
      <p:ext uri="{BB962C8B-B14F-4D97-AF65-F5344CB8AC3E}">
        <p14:creationId xmlns:p14="http://schemas.microsoft.com/office/powerpoint/2010/main" val="363071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206AB49-C144-4719-97EF-23BFF4C30F59}" type="slidenum">
              <a:rPr lang="en-US" altLang="en-US"/>
              <a:pPr>
                <a:defRPr/>
              </a:pPr>
              <a:t>‹#›</a:t>
            </a:fld>
            <a:endParaRPr lang="en-US" altLang="en-US"/>
          </a:p>
        </p:txBody>
      </p:sp>
    </p:spTree>
    <p:extLst>
      <p:ext uri="{BB962C8B-B14F-4D97-AF65-F5344CB8AC3E}">
        <p14:creationId xmlns:p14="http://schemas.microsoft.com/office/powerpoint/2010/main" val="2247225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9799F76-1E64-418D-9D7E-C4140133A1D0}" type="slidenum">
              <a:rPr lang="en-US" altLang="en-US"/>
              <a:pPr>
                <a:defRPr/>
              </a:pPr>
              <a:t>‹#›</a:t>
            </a:fld>
            <a:endParaRPr lang="en-US" altLang="en-US"/>
          </a:p>
        </p:txBody>
      </p:sp>
    </p:spTree>
    <p:extLst>
      <p:ext uri="{BB962C8B-B14F-4D97-AF65-F5344CB8AC3E}">
        <p14:creationId xmlns:p14="http://schemas.microsoft.com/office/powerpoint/2010/main" val="3115140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B3D89C-3D27-4ED9-89C3-13A3B3011B36}" type="slidenum">
              <a:rPr lang="en-US" altLang="en-US"/>
              <a:pPr>
                <a:defRPr/>
              </a:pPr>
              <a:t>‹#›</a:t>
            </a:fld>
            <a:endParaRPr lang="en-US" altLang="en-US"/>
          </a:p>
        </p:txBody>
      </p:sp>
    </p:spTree>
    <p:extLst>
      <p:ext uri="{BB962C8B-B14F-4D97-AF65-F5344CB8AC3E}">
        <p14:creationId xmlns:p14="http://schemas.microsoft.com/office/powerpoint/2010/main" val="3774364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637A42-D850-4738-9C1C-F25A6DD88D78}" type="slidenum">
              <a:rPr lang="en-US" altLang="en-US"/>
              <a:pPr>
                <a:defRPr/>
              </a:pPr>
              <a:t>‹#›</a:t>
            </a:fld>
            <a:endParaRPr lang="en-US" altLang="en-US"/>
          </a:p>
        </p:txBody>
      </p:sp>
    </p:spTree>
    <p:extLst>
      <p:ext uri="{BB962C8B-B14F-4D97-AF65-F5344CB8AC3E}">
        <p14:creationId xmlns:p14="http://schemas.microsoft.com/office/powerpoint/2010/main" val="714946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C5DE99B-592D-4ABF-9035-19257E5B6E78}" type="slidenum">
              <a:rPr lang="en-US" altLang="en-US"/>
              <a:pPr>
                <a:defRPr/>
              </a:pPr>
              <a:t>‹#›</a:t>
            </a:fld>
            <a:endParaRPr lang="en-US" altLang="en-US"/>
          </a:p>
        </p:txBody>
      </p:sp>
    </p:spTree>
    <p:extLst>
      <p:ext uri="{BB962C8B-B14F-4D97-AF65-F5344CB8AC3E}">
        <p14:creationId xmlns:p14="http://schemas.microsoft.com/office/powerpoint/2010/main" val="637454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857C818-F824-41BF-B119-6716BB740F21}" type="slidenum">
              <a:rPr lang="en-US" altLang="en-US"/>
              <a:pPr>
                <a:defRPr/>
              </a:pPr>
              <a:t>‹#›</a:t>
            </a:fld>
            <a:endParaRPr lang="en-US" altLang="en-US"/>
          </a:p>
        </p:txBody>
      </p:sp>
    </p:spTree>
    <p:extLst>
      <p:ext uri="{BB962C8B-B14F-4D97-AF65-F5344CB8AC3E}">
        <p14:creationId xmlns:p14="http://schemas.microsoft.com/office/powerpoint/2010/main" val="3344632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AFE37C6-86EC-47B0-A6BF-12D4F7190FFD}" type="slidenum">
              <a:rPr lang="en-US" altLang="en-US"/>
              <a:pPr>
                <a:defRPr/>
              </a:pPr>
              <a:t>‹#›</a:t>
            </a:fld>
            <a:endParaRPr lang="en-US" altLang="en-US"/>
          </a:p>
        </p:txBody>
      </p:sp>
    </p:spTree>
    <p:extLst>
      <p:ext uri="{BB962C8B-B14F-4D97-AF65-F5344CB8AC3E}">
        <p14:creationId xmlns:p14="http://schemas.microsoft.com/office/powerpoint/2010/main" val="1600034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C658445-282F-41EA-9F42-122CDD431A9D}" type="slidenum">
              <a:rPr lang="en-US" altLang="en-US"/>
              <a:pPr>
                <a:defRPr/>
              </a:pPr>
              <a:t>‹#›</a:t>
            </a:fld>
            <a:endParaRPr lang="en-US" altLang="en-US"/>
          </a:p>
        </p:txBody>
      </p:sp>
    </p:spTree>
    <p:extLst>
      <p:ext uri="{BB962C8B-B14F-4D97-AF65-F5344CB8AC3E}">
        <p14:creationId xmlns:p14="http://schemas.microsoft.com/office/powerpoint/2010/main" val="342879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358C11-3F6D-4C79-83F3-7F8328E07942}" type="slidenum">
              <a:rPr lang="en-US" altLang="en-US"/>
              <a:pPr>
                <a:defRPr/>
              </a:pPr>
              <a:t>‹#›</a:t>
            </a:fld>
            <a:endParaRPr lang="en-US" altLang="en-US"/>
          </a:p>
        </p:txBody>
      </p:sp>
    </p:spTree>
    <p:extLst>
      <p:ext uri="{BB962C8B-B14F-4D97-AF65-F5344CB8AC3E}">
        <p14:creationId xmlns:p14="http://schemas.microsoft.com/office/powerpoint/2010/main" val="908637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C33E83-3376-4F1C-BAE7-B2C0FCB119A9}" type="slidenum">
              <a:rPr lang="en-US" altLang="en-US"/>
              <a:pPr>
                <a:defRPr/>
              </a:pPr>
              <a:t>‹#›</a:t>
            </a:fld>
            <a:endParaRPr lang="en-US" altLang="en-US"/>
          </a:p>
        </p:txBody>
      </p:sp>
    </p:spTree>
    <p:extLst>
      <p:ext uri="{BB962C8B-B14F-4D97-AF65-F5344CB8AC3E}">
        <p14:creationId xmlns:p14="http://schemas.microsoft.com/office/powerpoint/2010/main" val="350997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6FED0B-08FE-4514-927C-23C45954BC60}" type="slidenum">
              <a:rPr lang="en-US" altLang="en-US"/>
              <a:pPr>
                <a:defRPr/>
              </a:pPr>
              <a:t>‹#›</a:t>
            </a:fld>
            <a:endParaRPr lang="en-US" altLang="en-US"/>
          </a:p>
        </p:txBody>
      </p:sp>
    </p:spTree>
    <p:extLst>
      <p:ext uri="{BB962C8B-B14F-4D97-AF65-F5344CB8AC3E}">
        <p14:creationId xmlns:p14="http://schemas.microsoft.com/office/powerpoint/2010/main" val="4184068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77B280B-ABD2-4F7C-A4B9-DEA41256E1D7}" type="slidenum">
              <a:rPr lang="en-US" altLang="en-US"/>
              <a:pPr>
                <a:defRPr/>
              </a:pPr>
              <a:t>‹#›</a:t>
            </a:fld>
            <a:endParaRPr lang="en-US" altLang="en-US"/>
          </a:p>
        </p:txBody>
      </p:sp>
    </p:spTree>
    <p:extLst>
      <p:ext uri="{BB962C8B-B14F-4D97-AF65-F5344CB8AC3E}">
        <p14:creationId xmlns:p14="http://schemas.microsoft.com/office/powerpoint/2010/main" val="1820734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45C818-0F64-427E-8E2C-1C6DD75769BD}" type="slidenum">
              <a:rPr lang="en-US" altLang="en-US"/>
              <a:pPr>
                <a:defRPr/>
              </a:pPr>
              <a:t>‹#›</a:t>
            </a:fld>
            <a:endParaRPr lang="en-US" altLang="en-US"/>
          </a:p>
        </p:txBody>
      </p:sp>
    </p:spTree>
    <p:extLst>
      <p:ext uri="{BB962C8B-B14F-4D97-AF65-F5344CB8AC3E}">
        <p14:creationId xmlns:p14="http://schemas.microsoft.com/office/powerpoint/2010/main" val="402016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4B1B358-B427-4F76-9423-259E5F9D7955}" type="slidenum">
              <a:rPr lang="en-US" altLang="en-US"/>
              <a:pPr>
                <a:defRPr/>
              </a:pPr>
              <a:t>‹#›</a:t>
            </a:fld>
            <a:endParaRPr lang="en-US" altLang="en-US"/>
          </a:p>
        </p:txBody>
      </p:sp>
    </p:spTree>
    <p:extLst>
      <p:ext uri="{BB962C8B-B14F-4D97-AF65-F5344CB8AC3E}">
        <p14:creationId xmlns:p14="http://schemas.microsoft.com/office/powerpoint/2010/main" val="378292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952C27F-DE7E-4A0C-B179-0FA8457BDBB1}" type="slidenum">
              <a:rPr lang="en-US" altLang="en-US"/>
              <a:pPr>
                <a:defRPr/>
              </a:pPr>
              <a:t>‹#›</a:t>
            </a:fld>
            <a:endParaRPr lang="en-US" altLang="en-US"/>
          </a:p>
        </p:txBody>
      </p:sp>
    </p:spTree>
    <p:extLst>
      <p:ext uri="{BB962C8B-B14F-4D97-AF65-F5344CB8AC3E}">
        <p14:creationId xmlns:p14="http://schemas.microsoft.com/office/powerpoint/2010/main" val="131546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4978040-A9DF-4959-AF6B-305DC40B6378}" type="slidenum">
              <a:rPr lang="en-US" altLang="en-US"/>
              <a:pPr>
                <a:defRPr/>
              </a:pPr>
              <a:t>‹#›</a:t>
            </a:fld>
            <a:endParaRPr lang="en-US" altLang="en-US"/>
          </a:p>
        </p:txBody>
      </p:sp>
    </p:spTree>
    <p:extLst>
      <p:ext uri="{BB962C8B-B14F-4D97-AF65-F5344CB8AC3E}">
        <p14:creationId xmlns:p14="http://schemas.microsoft.com/office/powerpoint/2010/main" val="1265547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740E44C-F33B-4BBF-B085-24D3E9A15C3D}" type="slidenum">
              <a:rPr lang="en-US" altLang="en-US"/>
              <a:pPr>
                <a:defRPr/>
              </a:pPr>
              <a:t>‹#›</a:t>
            </a:fld>
            <a:endParaRPr lang="en-US" altLang="en-US"/>
          </a:p>
        </p:txBody>
      </p:sp>
    </p:spTree>
    <p:extLst>
      <p:ext uri="{BB962C8B-B14F-4D97-AF65-F5344CB8AC3E}">
        <p14:creationId xmlns:p14="http://schemas.microsoft.com/office/powerpoint/2010/main" val="170392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05BB0A-E34D-4749-97DE-F4A591BEBFCE}" type="slidenum">
              <a:rPr lang="en-US" altLang="en-US"/>
              <a:pPr>
                <a:defRPr/>
              </a:pPr>
              <a:t>‹#›</a:t>
            </a:fld>
            <a:endParaRPr lang="en-US" altLang="en-US"/>
          </a:p>
        </p:txBody>
      </p:sp>
    </p:spTree>
    <p:extLst>
      <p:ext uri="{BB962C8B-B14F-4D97-AF65-F5344CB8AC3E}">
        <p14:creationId xmlns:p14="http://schemas.microsoft.com/office/powerpoint/2010/main" val="12516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0E06852-BC7D-48BF-AE8A-E00C983FFBF8}" type="slidenum">
              <a:rPr lang="en-US" altLang="en-US"/>
              <a:pPr>
                <a:defRPr/>
              </a:pPr>
              <a:t>‹#›</a:t>
            </a:fld>
            <a:endParaRPr lang="en-US" altLang="en-US"/>
          </a:p>
        </p:txBody>
      </p:sp>
    </p:spTree>
    <p:extLst>
      <p:ext uri="{BB962C8B-B14F-4D97-AF65-F5344CB8AC3E}">
        <p14:creationId xmlns:p14="http://schemas.microsoft.com/office/powerpoint/2010/main" val="135214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8FBE7FF-FB1B-4179-983D-013EBD4C4BA3}" type="slidenum">
              <a:rPr lang="en-US" altLang="en-US"/>
              <a:pPr>
                <a:defRPr/>
              </a:pPr>
              <a:t>‹#›</a:t>
            </a:fld>
            <a:endParaRPr lang="en-US" altLang="en-US"/>
          </a:p>
        </p:txBody>
      </p:sp>
      <p:pic>
        <p:nvPicPr>
          <p:cNvPr id="1031" name="Picture 105" descr="developing a daring faith_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86CFD38-A852-444D-88B2-3AE393ACD7CC}" type="slidenum">
              <a:rPr lang="en-US" altLang="en-US"/>
              <a:pPr>
                <a:defRPr/>
              </a:pPr>
              <a:t>‹#›</a:t>
            </a:fld>
            <a:endParaRPr lang="en-US" altLang="en-US"/>
          </a:p>
        </p:txBody>
      </p:sp>
      <p:pic>
        <p:nvPicPr>
          <p:cNvPr id="2055" name="Picture 109" descr="developing a daring faith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A2E8323-978A-46D7-BB7A-627726EE1DED}" type="slidenum">
              <a:rPr lang="en-US" altLang="en-US"/>
              <a:pPr>
                <a:defRPr/>
              </a:pPr>
              <a:t>‹#›</a:t>
            </a:fld>
            <a:endParaRPr lang="en-US" altLang="en-US"/>
          </a:p>
        </p:txBody>
      </p:sp>
      <p:pic>
        <p:nvPicPr>
          <p:cNvPr id="3079" name="Picture 69" descr="developing a daring faith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752600" y="152400"/>
            <a:ext cx="7086600" cy="5867400"/>
          </a:xfrm>
        </p:spPr>
        <p:txBody>
          <a:bodyPr/>
          <a:lstStyle/>
          <a:p>
            <a:pPr algn="just" eaLnBrk="1" hangingPunct="1">
              <a:defRPr/>
            </a:pPr>
            <a:r>
              <a:rPr lang="en-US" altLang="en-US" b="1" dirty="0">
                <a:solidFill>
                  <a:schemeClr val="bg1"/>
                </a:solidFill>
                <a:effectLst>
                  <a:outerShdw blurRad="38100" dist="38100" dir="2700000" algn="tl">
                    <a:srgbClr val="000000">
                      <a:alpha val="43137"/>
                    </a:srgbClr>
                  </a:outerShdw>
                </a:effectLst>
                <a:latin typeface="Times" charset="0"/>
              </a:rPr>
              <a:t>“For the promise to Abraham and his offspring that he would be heir of the world did not come through the law but through the righteousness of faith. For if it is the adherents of the law who are to be the heirs, faith is null and the promise is void. For the law brings wrath, but where there is no law there is no transgression.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752600" y="152400"/>
            <a:ext cx="7086600" cy="5867400"/>
          </a:xfrm>
        </p:spPr>
        <p:txBody>
          <a:bodyPr/>
          <a:lstStyle/>
          <a:p>
            <a:pPr algn="just" eaLnBrk="1" hangingPunct="1">
              <a:defRPr/>
            </a:pPr>
            <a:r>
              <a:rPr lang="en-US" altLang="en-US" b="1" dirty="0" smtClean="0">
                <a:solidFill>
                  <a:schemeClr val="bg1"/>
                </a:solidFill>
                <a:effectLst>
                  <a:outerShdw blurRad="38100" dist="38100" dir="2700000" algn="tl">
                    <a:srgbClr val="000000">
                      <a:alpha val="43137"/>
                    </a:srgbClr>
                  </a:outerShdw>
                </a:effectLst>
                <a:latin typeface="Times" charset="0"/>
              </a:rPr>
              <a:t>“That </a:t>
            </a:r>
            <a:r>
              <a:rPr lang="en-US" altLang="en-US" b="1" dirty="0">
                <a:solidFill>
                  <a:schemeClr val="bg1"/>
                </a:solidFill>
                <a:effectLst>
                  <a:outerShdw blurRad="38100" dist="38100" dir="2700000" algn="tl">
                    <a:srgbClr val="000000">
                      <a:alpha val="43137"/>
                    </a:srgbClr>
                  </a:outerShdw>
                </a:effectLst>
                <a:latin typeface="Times" charset="0"/>
              </a:rPr>
              <a:t>is why it depends on faith, in order that the promise may rest on grace and be guaranteed to all his offspring—not only to the adherent of the law but also to the one who shares the faith of Abraham, who is the father of us all, as it is written, "I have made you the father of many nations"—in the presence of the </a:t>
            </a:r>
            <a:r>
              <a:rPr lang="en-US" altLang="en-US" b="1" dirty="0">
                <a:effectLst>
                  <a:outerShdw blurRad="38100" dist="38100" dir="2700000" algn="tl">
                    <a:srgbClr val="000000">
                      <a:alpha val="43137"/>
                    </a:srgbClr>
                  </a:outerShdw>
                </a:effectLst>
                <a:latin typeface="Times" charset="0"/>
              </a:rPr>
              <a:t>God in whom he believed, who gives life to the dead and calls into existence the things that do not exist</a:t>
            </a:r>
            <a:r>
              <a:rPr lang="en-US" altLang="en-US" b="1" dirty="0" smtClean="0">
                <a:effectLst>
                  <a:outerShdw blurRad="38100" dist="38100" dir="2700000" algn="tl">
                    <a:srgbClr val="000000">
                      <a:alpha val="43137"/>
                    </a:srgbClr>
                  </a:outerShdw>
                </a:effectLst>
                <a:latin typeface="Times" charset="0"/>
              </a:rPr>
              <a:t>.” (</a:t>
            </a:r>
            <a:r>
              <a:rPr lang="en-US" altLang="en-US" b="1" dirty="0">
                <a:effectLst>
                  <a:outerShdw blurRad="38100" dist="38100" dir="2700000" algn="tl">
                    <a:srgbClr val="000000">
                      <a:alpha val="43137"/>
                    </a:srgbClr>
                  </a:outerShdw>
                </a:effectLst>
                <a:latin typeface="Times" charset="0"/>
              </a:rPr>
              <a:t>Romans 4:13-17</a:t>
            </a:r>
            <a:r>
              <a:rPr lang="en-US" altLang="en-US" b="1" dirty="0" smtClean="0">
                <a:effectLst>
                  <a:outerShdw blurRad="38100" dist="38100" dir="2700000" algn="tl">
                    <a:srgbClr val="000000">
                      <a:alpha val="43137"/>
                    </a:srgbClr>
                  </a:outerShdw>
                </a:effectLst>
                <a:latin typeface="Times" charset="0"/>
              </a:rPr>
              <a:t>)</a:t>
            </a:r>
            <a:endParaRPr lang="en-US" altLang="en-US" b="1" dirty="0">
              <a:effectLst>
                <a:outerShdw blurRad="38100" dist="38100" dir="2700000" algn="tl">
                  <a:srgbClr val="000000">
                    <a:alpha val="43137"/>
                  </a:srgbClr>
                </a:outerShdw>
              </a:effectLst>
              <a:latin typeface="Times"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228600"/>
            <a:ext cx="7924800" cy="6019800"/>
          </a:xfrm>
        </p:spPr>
        <p:txBody>
          <a:bodyPr/>
          <a:lstStyle/>
          <a:p>
            <a:pPr eaLnBrk="1" hangingPunct="1">
              <a:defRPr/>
            </a:pPr>
            <a:r>
              <a:rPr lang="en-US" altLang="en-US" sz="4000" b="1" u="sng" dirty="0" smtClean="0">
                <a:solidFill>
                  <a:schemeClr val="bg1"/>
                </a:solidFill>
                <a:effectLst>
                  <a:outerShdw blurRad="38100" dist="38100" dir="2700000" algn="tl">
                    <a:srgbClr val="000000">
                      <a:alpha val="43137"/>
                    </a:srgbClr>
                  </a:outerShdw>
                </a:effectLst>
                <a:latin typeface="Times" charset="0"/>
              </a:rPr>
              <a:t>Do We Trust God?</a:t>
            </a:r>
          </a:p>
          <a:p>
            <a:pPr marL="571500" indent="-571500" algn="just" eaLnBrk="1" hangingPunct="1">
              <a:buFont typeface="Wingdings" panose="05000000000000000000" pitchFamily="2" charset="2"/>
              <a:buChar char="Ø"/>
              <a:defRPr/>
            </a:pPr>
            <a:r>
              <a:rPr lang="en-US" altLang="en-US" b="1" dirty="0" smtClean="0">
                <a:effectLst>
                  <a:outerShdw blurRad="38100" dist="38100" dir="2700000" algn="tl">
                    <a:srgbClr val="000000">
                      <a:alpha val="43137"/>
                    </a:srgbClr>
                  </a:outerShdw>
                </a:effectLst>
                <a:latin typeface="Times" charset="0"/>
              </a:rPr>
              <a:t>He cannot lie – Hebrews 6:18</a:t>
            </a:r>
          </a:p>
          <a:p>
            <a:pPr marL="571500" indent="-571500" algn="just" eaLnBrk="1" hangingPunct="1">
              <a:buFont typeface="Wingdings" panose="05000000000000000000" pitchFamily="2" charset="2"/>
              <a:buChar char="Ø"/>
              <a:defRPr/>
            </a:pPr>
            <a:r>
              <a:rPr lang="en-US" altLang="en-US" b="1" dirty="0" smtClean="0">
                <a:effectLst>
                  <a:outerShdw blurRad="38100" dist="38100" dir="2700000" algn="tl">
                    <a:srgbClr val="000000">
                      <a:alpha val="43137"/>
                    </a:srgbClr>
                  </a:outerShdw>
                </a:effectLst>
                <a:latin typeface="Times" charset="0"/>
              </a:rPr>
              <a:t>He is able to do whatever we ask and more – Ephesians 3:20-21</a:t>
            </a:r>
          </a:p>
          <a:p>
            <a:pPr marL="571500" indent="-571500" algn="just" eaLnBrk="1" hangingPunct="1">
              <a:buFont typeface="Wingdings" panose="05000000000000000000" pitchFamily="2" charset="2"/>
              <a:buChar char="Ø"/>
              <a:defRPr/>
            </a:pPr>
            <a:r>
              <a:rPr lang="en-US" altLang="en-US" b="1" dirty="0" smtClean="0">
                <a:effectLst>
                  <a:outerShdw blurRad="38100" dist="38100" dir="2700000" algn="tl">
                    <a:srgbClr val="000000">
                      <a:alpha val="43137"/>
                    </a:srgbClr>
                  </a:outerShdw>
                </a:effectLst>
                <a:latin typeface="Times" charset="0"/>
              </a:rPr>
              <a:t>He loves us and has our best interest at heart – Matthew 7:9-11; Romans 5:8-10</a:t>
            </a:r>
          </a:p>
          <a:p>
            <a:pPr marL="571500" indent="-571500" algn="just" eaLnBrk="1" hangingPunct="1">
              <a:buFont typeface="Wingdings" panose="05000000000000000000" pitchFamily="2" charset="2"/>
              <a:buChar char="Ø"/>
              <a:defRPr/>
            </a:pPr>
            <a:r>
              <a:rPr lang="en-US" altLang="en-US" b="1" dirty="0" smtClean="0">
                <a:effectLst>
                  <a:outerShdw blurRad="38100" dist="38100" dir="2700000" algn="tl">
                    <a:srgbClr val="000000">
                      <a:alpha val="43137"/>
                    </a:srgbClr>
                  </a:outerShdw>
                </a:effectLst>
                <a:latin typeface="Times" charset="0"/>
              </a:rPr>
              <a:t>He has demonstrated his faithfulness time and time again – Hebrews 11</a:t>
            </a:r>
          </a:p>
        </p:txBody>
      </p:sp>
    </p:spTree>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12" dur="500"/>
                                        <p:tgtEl>
                                          <p:spTgt spid="3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7" dur="500"/>
                                        <p:tgtEl>
                                          <p:spTgt spid="3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22" dur="500"/>
                                        <p:tgtEl>
                                          <p:spTgt spid="3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228600"/>
            <a:ext cx="8229600" cy="6019800"/>
          </a:xfrm>
        </p:spPr>
        <p:txBody>
          <a:bodyPr/>
          <a:lstStyle/>
          <a:p>
            <a:pPr eaLnBrk="1" hangingPunct="1">
              <a:defRPr/>
            </a:pPr>
            <a:r>
              <a:rPr lang="en-US" altLang="en-US" sz="4000" b="1" u="sng" dirty="0" smtClean="0">
                <a:solidFill>
                  <a:schemeClr val="bg1"/>
                </a:solidFill>
                <a:effectLst>
                  <a:outerShdw blurRad="38100" dist="38100" dir="2700000" algn="tl">
                    <a:srgbClr val="000000">
                      <a:alpha val="43137"/>
                    </a:srgbClr>
                  </a:outerShdw>
                </a:effectLst>
                <a:latin typeface="Times" charset="0"/>
              </a:rPr>
              <a:t>Developing A Daring Faith</a:t>
            </a:r>
          </a:p>
          <a:p>
            <a:pPr marL="571500" indent="-571500" algn="just" eaLnBrk="1" hangingPunct="1">
              <a:buFont typeface="Wingdings" panose="05000000000000000000" pitchFamily="2" charset="2"/>
              <a:buChar char="Ø"/>
              <a:defRPr/>
            </a:pPr>
            <a:r>
              <a:rPr lang="en-US" altLang="en-US" sz="2800" b="1" dirty="0" smtClean="0">
                <a:solidFill>
                  <a:schemeClr val="bg1"/>
                </a:solidFill>
                <a:effectLst>
                  <a:outerShdw blurRad="38100" dist="38100" dir="2700000" algn="tl">
                    <a:srgbClr val="000000">
                      <a:alpha val="43137"/>
                    </a:srgbClr>
                  </a:outerShdw>
                </a:effectLst>
                <a:latin typeface="Times" charset="0"/>
              </a:rPr>
              <a:t>F</a:t>
            </a:r>
            <a:r>
              <a:rPr lang="en-US" altLang="en-US" sz="2800" b="1" dirty="0" smtClean="0">
                <a:effectLst>
                  <a:outerShdw blurRad="38100" dist="38100" dir="2700000" algn="tl">
                    <a:srgbClr val="000000">
                      <a:alpha val="43137"/>
                    </a:srgbClr>
                  </a:outerShdw>
                </a:effectLst>
                <a:latin typeface="Times" charset="0"/>
              </a:rPr>
              <a:t> – I will </a:t>
            </a:r>
            <a:r>
              <a:rPr lang="en-US" altLang="en-US" sz="2800" b="1" u="sng" dirty="0" smtClean="0">
                <a:solidFill>
                  <a:schemeClr val="bg1"/>
                </a:solidFill>
                <a:effectLst>
                  <a:outerShdw blurRad="38100" dist="38100" dir="2700000" algn="tl">
                    <a:srgbClr val="000000">
                      <a:alpha val="43137"/>
                    </a:srgbClr>
                  </a:outerShdw>
                </a:effectLst>
                <a:latin typeface="Times" charset="0"/>
              </a:rPr>
              <a:t>FOLLOW</a:t>
            </a:r>
            <a:r>
              <a:rPr lang="en-US" altLang="en-US" sz="2800" b="1" dirty="0" smtClean="0">
                <a:effectLst>
                  <a:outerShdw blurRad="38100" dist="38100" dir="2700000" algn="tl">
                    <a:srgbClr val="000000">
                      <a:alpha val="43137"/>
                    </a:srgbClr>
                  </a:outerShdw>
                </a:effectLst>
                <a:latin typeface="Times" charset="0"/>
              </a:rPr>
              <a:t> wherever He leads –  11:8</a:t>
            </a:r>
          </a:p>
          <a:p>
            <a:pPr marL="571500" indent="-571500" algn="just" eaLnBrk="1" hangingPunct="1">
              <a:buFont typeface="Wingdings" panose="05000000000000000000" pitchFamily="2" charset="2"/>
              <a:buChar char="Ø"/>
              <a:defRPr/>
            </a:pPr>
            <a:r>
              <a:rPr lang="en-US" altLang="en-US" sz="2800" b="1" dirty="0" smtClean="0">
                <a:solidFill>
                  <a:schemeClr val="bg1"/>
                </a:solidFill>
                <a:effectLst>
                  <a:outerShdw blurRad="38100" dist="38100" dir="2700000" algn="tl">
                    <a:srgbClr val="000000">
                      <a:alpha val="43137"/>
                    </a:srgbClr>
                  </a:outerShdw>
                </a:effectLst>
                <a:latin typeface="Times" charset="0"/>
              </a:rPr>
              <a:t>A</a:t>
            </a:r>
            <a:r>
              <a:rPr lang="en-US" altLang="en-US" sz="2800" b="1" dirty="0" smtClean="0">
                <a:effectLst>
                  <a:outerShdw blurRad="38100" dist="38100" dir="2700000" algn="tl">
                    <a:srgbClr val="000000">
                      <a:alpha val="43137"/>
                    </a:srgbClr>
                  </a:outerShdw>
                </a:effectLst>
                <a:latin typeface="Times" charset="0"/>
              </a:rPr>
              <a:t> – I will </a:t>
            </a:r>
            <a:r>
              <a:rPr lang="en-US" altLang="en-US" sz="2800" b="1" u="sng" dirty="0" smtClean="0">
                <a:solidFill>
                  <a:schemeClr val="bg1"/>
                </a:solidFill>
                <a:effectLst>
                  <a:outerShdw blurRad="38100" dist="38100" dir="2700000" algn="tl">
                    <a:srgbClr val="000000">
                      <a:alpha val="43137"/>
                    </a:srgbClr>
                  </a:outerShdw>
                </a:effectLst>
                <a:latin typeface="Times" charset="0"/>
              </a:rPr>
              <a:t>ACCEPT</a:t>
            </a:r>
            <a:r>
              <a:rPr lang="en-US" altLang="en-US" sz="2800" b="1" dirty="0" smtClean="0">
                <a:effectLst>
                  <a:outerShdw blurRad="38100" dist="38100" dir="2700000" algn="tl">
                    <a:srgbClr val="000000">
                      <a:alpha val="43137"/>
                    </a:srgbClr>
                  </a:outerShdw>
                </a:effectLst>
                <a:latin typeface="Times" charset="0"/>
              </a:rPr>
              <a:t> whatever He says –11:7</a:t>
            </a:r>
          </a:p>
          <a:p>
            <a:pPr marL="571500" indent="-571500" algn="just" eaLnBrk="1" hangingPunct="1">
              <a:buFont typeface="Wingdings" panose="05000000000000000000" pitchFamily="2" charset="2"/>
              <a:buChar char="Ø"/>
              <a:defRPr/>
            </a:pPr>
            <a:r>
              <a:rPr lang="en-US" altLang="en-US" sz="2800" b="1" dirty="0" smtClean="0">
                <a:solidFill>
                  <a:schemeClr val="bg1"/>
                </a:solidFill>
                <a:effectLst>
                  <a:outerShdw blurRad="38100" dist="38100" dir="2700000" algn="tl">
                    <a:srgbClr val="000000">
                      <a:alpha val="43137"/>
                    </a:srgbClr>
                  </a:outerShdw>
                </a:effectLst>
                <a:latin typeface="Times" charset="0"/>
              </a:rPr>
              <a:t>I</a:t>
            </a:r>
            <a:r>
              <a:rPr lang="en-US" altLang="en-US" sz="2800" b="1" dirty="0" smtClean="0">
                <a:effectLst>
                  <a:outerShdw blurRad="38100" dist="38100" dir="2700000" algn="tl">
                    <a:srgbClr val="000000">
                      <a:alpha val="43137"/>
                    </a:srgbClr>
                  </a:outerShdw>
                </a:effectLst>
                <a:latin typeface="Times" charset="0"/>
              </a:rPr>
              <a:t> – I will </a:t>
            </a:r>
            <a:r>
              <a:rPr lang="en-US" altLang="en-US" sz="2800" b="1" u="sng" dirty="0" smtClean="0">
                <a:solidFill>
                  <a:schemeClr val="bg1"/>
                </a:solidFill>
                <a:effectLst>
                  <a:outerShdw blurRad="38100" dist="38100" dir="2700000" algn="tl">
                    <a:srgbClr val="000000">
                      <a:alpha val="43137"/>
                    </a:srgbClr>
                  </a:outerShdw>
                </a:effectLst>
                <a:latin typeface="Times" charset="0"/>
              </a:rPr>
              <a:t>IGNORE</a:t>
            </a:r>
            <a:r>
              <a:rPr lang="en-US" altLang="en-US" sz="2800" b="1" dirty="0" smtClean="0">
                <a:effectLst>
                  <a:outerShdw blurRad="38100" dist="38100" dir="2700000" algn="tl">
                    <a:srgbClr val="000000">
                      <a:alpha val="43137"/>
                    </a:srgbClr>
                  </a:outerShdw>
                </a:effectLst>
                <a:latin typeface="Times" charset="0"/>
              </a:rPr>
              <a:t> the pleasures of sin –11:24-26</a:t>
            </a:r>
          </a:p>
          <a:p>
            <a:pPr marL="571500" indent="-571500" algn="just" eaLnBrk="1" hangingPunct="1">
              <a:buFont typeface="Wingdings" panose="05000000000000000000" pitchFamily="2" charset="2"/>
              <a:buChar char="Ø"/>
              <a:defRPr/>
            </a:pPr>
            <a:r>
              <a:rPr lang="en-US" altLang="en-US" sz="2800" b="1" dirty="0" smtClean="0">
                <a:solidFill>
                  <a:schemeClr val="bg1"/>
                </a:solidFill>
                <a:effectLst>
                  <a:outerShdw blurRad="38100" dist="38100" dir="2700000" algn="tl">
                    <a:srgbClr val="000000">
                      <a:alpha val="43137"/>
                    </a:srgbClr>
                  </a:outerShdw>
                </a:effectLst>
                <a:latin typeface="Times" charset="0"/>
              </a:rPr>
              <a:t>T</a:t>
            </a:r>
            <a:r>
              <a:rPr lang="en-US" altLang="en-US" sz="2800" b="1" dirty="0" smtClean="0">
                <a:effectLst>
                  <a:outerShdw blurRad="38100" dist="38100" dir="2700000" algn="tl">
                    <a:srgbClr val="000000">
                      <a:alpha val="43137"/>
                    </a:srgbClr>
                  </a:outerShdw>
                </a:effectLst>
                <a:latin typeface="Times" charset="0"/>
              </a:rPr>
              <a:t> – I will </a:t>
            </a:r>
            <a:r>
              <a:rPr lang="en-US" altLang="en-US" sz="2800" b="1" u="sng" dirty="0" smtClean="0">
                <a:solidFill>
                  <a:schemeClr val="bg1"/>
                </a:solidFill>
                <a:effectLst>
                  <a:outerShdw blurRad="38100" dist="38100" dir="2700000" algn="tl">
                    <a:srgbClr val="000000">
                      <a:alpha val="43137"/>
                    </a:srgbClr>
                  </a:outerShdw>
                </a:effectLst>
                <a:latin typeface="Times" charset="0"/>
              </a:rPr>
              <a:t>TRUST</a:t>
            </a:r>
            <a:r>
              <a:rPr lang="en-US" altLang="en-US" sz="2800" b="1" dirty="0" smtClean="0">
                <a:effectLst>
                  <a:outerShdw blurRad="38100" dist="38100" dir="2700000" algn="tl">
                    <a:srgbClr val="000000">
                      <a:alpha val="43137"/>
                    </a:srgbClr>
                  </a:outerShdw>
                </a:effectLst>
                <a:latin typeface="Times" charset="0"/>
              </a:rPr>
              <a:t> in His promises – 11:11</a:t>
            </a:r>
          </a:p>
          <a:p>
            <a:pPr marL="571500" indent="-571500" algn="just" eaLnBrk="1" hangingPunct="1">
              <a:buFont typeface="Wingdings" panose="05000000000000000000" pitchFamily="2" charset="2"/>
              <a:buChar char="Ø"/>
              <a:defRPr/>
            </a:pPr>
            <a:r>
              <a:rPr lang="en-US" altLang="en-US" sz="2800" b="1" dirty="0" smtClean="0">
                <a:solidFill>
                  <a:schemeClr val="bg1"/>
                </a:solidFill>
                <a:effectLst>
                  <a:outerShdw blurRad="38100" dist="38100" dir="2700000" algn="tl">
                    <a:srgbClr val="000000">
                      <a:alpha val="43137"/>
                    </a:srgbClr>
                  </a:outerShdw>
                </a:effectLst>
                <a:latin typeface="Times" charset="0"/>
              </a:rPr>
              <a:t>H</a:t>
            </a:r>
            <a:r>
              <a:rPr lang="en-US" altLang="en-US" sz="2800" b="1" dirty="0" smtClean="0">
                <a:effectLst>
                  <a:outerShdw blurRad="38100" dist="38100" dir="2700000" algn="tl">
                    <a:srgbClr val="000000">
                      <a:alpha val="43137"/>
                    </a:srgbClr>
                  </a:outerShdw>
                </a:effectLst>
                <a:latin typeface="Times" charset="0"/>
              </a:rPr>
              <a:t> – I will </a:t>
            </a:r>
            <a:r>
              <a:rPr lang="en-US" altLang="en-US" sz="2800" b="1" u="sng" dirty="0" smtClean="0">
                <a:solidFill>
                  <a:schemeClr val="bg1"/>
                </a:solidFill>
                <a:effectLst>
                  <a:outerShdw blurRad="38100" dist="38100" dir="2700000" algn="tl">
                    <a:srgbClr val="000000">
                      <a:alpha val="43137"/>
                    </a:srgbClr>
                  </a:outerShdw>
                </a:effectLst>
                <a:latin typeface="Times" charset="0"/>
              </a:rPr>
              <a:t>HOLD</a:t>
            </a:r>
            <a:r>
              <a:rPr lang="en-US" altLang="en-US" sz="2800" b="1" dirty="0" smtClean="0">
                <a:effectLst>
                  <a:outerShdw blurRad="38100" dist="38100" dir="2700000" algn="tl">
                    <a:srgbClr val="000000">
                      <a:alpha val="43137"/>
                    </a:srgbClr>
                  </a:outerShdw>
                </a:effectLst>
                <a:latin typeface="Times" charset="0"/>
              </a:rPr>
              <a:t> on to His promises – 11:22</a:t>
            </a:r>
          </a:p>
          <a:p>
            <a:pPr marL="571500" indent="-571500" algn="just" eaLnBrk="1" hangingPunct="1">
              <a:buFont typeface="Wingdings" panose="05000000000000000000" pitchFamily="2" charset="2"/>
              <a:buChar char="Ø"/>
              <a:defRPr/>
            </a:pPr>
            <a:r>
              <a:rPr lang="en-US" altLang="en-US" sz="2800" b="1" dirty="0" smtClean="0">
                <a:solidFill>
                  <a:schemeClr val="bg1"/>
                </a:solidFill>
                <a:effectLst>
                  <a:outerShdw blurRad="38100" dist="38100" dir="2700000" algn="tl">
                    <a:srgbClr val="000000">
                      <a:alpha val="43137"/>
                    </a:srgbClr>
                  </a:outerShdw>
                </a:effectLst>
                <a:latin typeface="Times" charset="0"/>
              </a:rPr>
              <a:t>F</a:t>
            </a:r>
            <a:r>
              <a:rPr lang="en-US" altLang="en-US" sz="2800" b="1" dirty="0" smtClean="0">
                <a:effectLst>
                  <a:outerShdw blurRad="38100" dist="38100" dir="2700000" algn="tl">
                    <a:srgbClr val="000000">
                      <a:alpha val="43137"/>
                    </a:srgbClr>
                  </a:outerShdw>
                </a:effectLst>
                <a:latin typeface="Times" charset="0"/>
              </a:rPr>
              <a:t> – I will </a:t>
            </a:r>
            <a:r>
              <a:rPr lang="en-US" altLang="en-US" sz="2800" b="1" u="sng" dirty="0" smtClean="0">
                <a:solidFill>
                  <a:schemeClr val="bg1"/>
                </a:solidFill>
                <a:effectLst>
                  <a:outerShdw blurRad="38100" dist="38100" dir="2700000" algn="tl">
                    <a:srgbClr val="000000">
                      <a:alpha val="43137"/>
                    </a:srgbClr>
                  </a:outerShdw>
                </a:effectLst>
                <a:latin typeface="Times" charset="0"/>
              </a:rPr>
              <a:t>FEAR</a:t>
            </a:r>
            <a:r>
              <a:rPr lang="en-US" altLang="en-US" sz="2800" b="1" dirty="0" smtClean="0">
                <a:effectLst>
                  <a:outerShdw blurRad="38100" dist="38100" dir="2700000" algn="tl">
                    <a:srgbClr val="000000">
                      <a:alpha val="43137"/>
                    </a:srgbClr>
                  </a:outerShdw>
                </a:effectLst>
                <a:latin typeface="Times" charset="0"/>
              </a:rPr>
              <a:t> Him, not men – 11:23, 27</a:t>
            </a:r>
          </a:p>
          <a:p>
            <a:pPr marL="571500" indent="-571500" algn="just" eaLnBrk="1" hangingPunct="1">
              <a:buFont typeface="Wingdings" panose="05000000000000000000" pitchFamily="2" charset="2"/>
              <a:buChar char="Ø"/>
              <a:defRPr/>
            </a:pPr>
            <a:r>
              <a:rPr lang="en-US" altLang="en-US" sz="2800" b="1" dirty="0" smtClean="0">
                <a:solidFill>
                  <a:schemeClr val="bg1"/>
                </a:solidFill>
                <a:effectLst>
                  <a:outerShdw blurRad="38100" dist="38100" dir="2700000" algn="tl">
                    <a:srgbClr val="000000">
                      <a:alpha val="43137"/>
                    </a:srgbClr>
                  </a:outerShdw>
                </a:effectLst>
                <a:latin typeface="Times" charset="0"/>
              </a:rPr>
              <a:t>U</a:t>
            </a:r>
            <a:r>
              <a:rPr lang="en-US" altLang="en-US" sz="2800" b="1" dirty="0" smtClean="0">
                <a:effectLst>
                  <a:outerShdw blurRad="38100" dist="38100" dir="2700000" algn="tl">
                    <a:srgbClr val="000000">
                      <a:alpha val="43137"/>
                    </a:srgbClr>
                  </a:outerShdw>
                </a:effectLst>
                <a:latin typeface="Times" charset="0"/>
              </a:rPr>
              <a:t> – I will </a:t>
            </a:r>
            <a:r>
              <a:rPr lang="en-US" altLang="en-US" sz="2800" b="1" u="sng" dirty="0" smtClean="0">
                <a:solidFill>
                  <a:schemeClr val="bg1"/>
                </a:solidFill>
                <a:effectLst>
                  <a:outerShdw blurRad="38100" dist="38100" dir="2700000" algn="tl">
                    <a:srgbClr val="000000">
                      <a:alpha val="43137"/>
                    </a:srgbClr>
                  </a:outerShdw>
                </a:effectLst>
                <a:latin typeface="Times" charset="0"/>
              </a:rPr>
              <a:t>UNDERGO</a:t>
            </a:r>
            <a:r>
              <a:rPr lang="en-US" altLang="en-US" sz="2800" b="1" dirty="0" smtClean="0">
                <a:effectLst>
                  <a:outerShdw blurRad="38100" dist="38100" dir="2700000" algn="tl">
                    <a:srgbClr val="000000">
                      <a:alpha val="43137"/>
                    </a:srgbClr>
                  </a:outerShdw>
                </a:effectLst>
                <a:latin typeface="Times" charset="0"/>
              </a:rPr>
              <a:t> trials honorably – 11:17</a:t>
            </a:r>
          </a:p>
          <a:p>
            <a:pPr marL="571500" indent="-571500" algn="just" eaLnBrk="1" hangingPunct="1">
              <a:buFont typeface="Wingdings" panose="05000000000000000000" pitchFamily="2" charset="2"/>
              <a:buChar char="Ø"/>
              <a:defRPr/>
            </a:pPr>
            <a:r>
              <a:rPr lang="en-US" altLang="en-US" sz="2800" b="1" dirty="0" smtClean="0">
                <a:solidFill>
                  <a:schemeClr val="bg1"/>
                </a:solidFill>
                <a:effectLst>
                  <a:outerShdw blurRad="38100" dist="38100" dir="2700000" algn="tl">
                    <a:srgbClr val="000000">
                      <a:alpha val="43137"/>
                    </a:srgbClr>
                  </a:outerShdw>
                </a:effectLst>
                <a:latin typeface="Times" charset="0"/>
              </a:rPr>
              <a:t>L</a:t>
            </a:r>
            <a:r>
              <a:rPr lang="en-US" altLang="en-US" sz="2800" b="1" dirty="0" smtClean="0">
                <a:effectLst>
                  <a:outerShdw blurRad="38100" dist="38100" dir="2700000" algn="tl">
                    <a:srgbClr val="000000">
                      <a:alpha val="43137"/>
                    </a:srgbClr>
                  </a:outerShdw>
                </a:effectLst>
                <a:latin typeface="Times" charset="0"/>
              </a:rPr>
              <a:t> – I will </a:t>
            </a:r>
            <a:r>
              <a:rPr lang="en-US" altLang="en-US" sz="2800" b="1" u="sng" dirty="0" smtClean="0">
                <a:solidFill>
                  <a:schemeClr val="bg1"/>
                </a:solidFill>
                <a:effectLst>
                  <a:outerShdw blurRad="38100" dist="38100" dir="2700000" algn="tl">
                    <a:srgbClr val="000000">
                      <a:alpha val="43137"/>
                    </a:srgbClr>
                  </a:outerShdw>
                </a:effectLst>
                <a:latin typeface="Times" charset="0"/>
              </a:rPr>
              <a:t>LEAVE</a:t>
            </a:r>
            <a:r>
              <a:rPr lang="en-US" altLang="en-US" sz="2800" b="1" dirty="0" smtClean="0">
                <a:effectLst>
                  <a:outerShdw blurRad="38100" dist="38100" dir="2700000" algn="tl">
                    <a:srgbClr val="000000">
                      <a:alpha val="43137"/>
                    </a:srgbClr>
                  </a:outerShdw>
                </a:effectLst>
                <a:latin typeface="Times" charset="0"/>
              </a:rPr>
              <a:t> my “home country” – 11:13-16</a:t>
            </a:r>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12" dur="500"/>
                                        <p:tgtEl>
                                          <p:spTgt spid="3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7" dur="500"/>
                                        <p:tgtEl>
                                          <p:spTgt spid="3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22" dur="500"/>
                                        <p:tgtEl>
                                          <p:spTgt spid="30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099">
                                            <p:txEl>
                                              <p:pRg st="5" end="5"/>
                                            </p:txEl>
                                          </p:spTgt>
                                        </p:tgtEl>
                                        <p:attrNameLst>
                                          <p:attrName>style.visibility</p:attrName>
                                        </p:attrNameLst>
                                      </p:cBhvr>
                                      <p:to>
                                        <p:strVal val="visible"/>
                                      </p:to>
                                    </p:set>
                                    <p:animEffect transition="in" filter="randombar(horizontal)">
                                      <p:cBhvr>
                                        <p:cTn id="27" dur="500"/>
                                        <p:tgtEl>
                                          <p:spTgt spid="30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99">
                                            <p:txEl>
                                              <p:pRg st="6" end="6"/>
                                            </p:txEl>
                                          </p:spTgt>
                                        </p:tgtEl>
                                        <p:attrNameLst>
                                          <p:attrName>style.visibility</p:attrName>
                                        </p:attrNameLst>
                                      </p:cBhvr>
                                      <p:to>
                                        <p:strVal val="visible"/>
                                      </p:to>
                                    </p:set>
                                    <p:animEffect transition="in" filter="randombar(horizontal)">
                                      <p:cBhvr>
                                        <p:cTn id="32" dur="500"/>
                                        <p:tgtEl>
                                          <p:spTgt spid="30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099">
                                            <p:txEl>
                                              <p:pRg st="7" end="7"/>
                                            </p:txEl>
                                          </p:spTgt>
                                        </p:tgtEl>
                                        <p:attrNameLst>
                                          <p:attrName>style.visibility</p:attrName>
                                        </p:attrNameLst>
                                      </p:cBhvr>
                                      <p:to>
                                        <p:strVal val="visible"/>
                                      </p:to>
                                    </p:set>
                                    <p:animEffect transition="in" filter="randombar(horizontal)">
                                      <p:cBhvr>
                                        <p:cTn id="37" dur="500"/>
                                        <p:tgtEl>
                                          <p:spTgt spid="309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099">
                                            <p:txEl>
                                              <p:pRg st="8" end="8"/>
                                            </p:txEl>
                                          </p:spTgt>
                                        </p:tgtEl>
                                        <p:attrNameLst>
                                          <p:attrName>style.visibility</p:attrName>
                                        </p:attrNameLst>
                                      </p:cBhvr>
                                      <p:to>
                                        <p:strVal val="visible"/>
                                      </p:to>
                                    </p:set>
                                    <p:animEffect transition="in" filter="randombar(horizontal)">
                                      <p:cBhvr>
                                        <p:cTn id="42" dur="500"/>
                                        <p:tgtEl>
                                          <p:spTgt spid="3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228600"/>
            <a:ext cx="7924800" cy="6019800"/>
          </a:xfrm>
        </p:spPr>
        <p:txBody>
          <a:bodyPr/>
          <a:lstStyle/>
          <a:p>
            <a:pPr eaLnBrk="1" hangingPunct="1">
              <a:defRPr/>
            </a:pPr>
            <a:r>
              <a:rPr lang="en-US" altLang="en-US" sz="4000" b="1" u="sng" dirty="0" smtClean="0">
                <a:solidFill>
                  <a:schemeClr val="bg1"/>
                </a:solidFill>
                <a:effectLst>
                  <a:outerShdw blurRad="38100" dist="38100" dir="2700000" algn="tl">
                    <a:srgbClr val="000000">
                      <a:alpha val="43137"/>
                    </a:srgbClr>
                  </a:outerShdw>
                </a:effectLst>
                <a:latin typeface="Times" charset="0"/>
              </a:rPr>
              <a:t>What Is Faith?</a:t>
            </a:r>
          </a:p>
          <a:p>
            <a:pPr marL="571500" indent="-571500" algn="just" eaLnBrk="1" hangingPunct="1">
              <a:buFont typeface="Wingdings" panose="05000000000000000000" pitchFamily="2" charset="2"/>
              <a:buChar char="Ø"/>
              <a:defRPr/>
            </a:pPr>
            <a:r>
              <a:rPr lang="en-US" altLang="en-US" sz="3600" b="1" dirty="0" smtClean="0">
                <a:solidFill>
                  <a:schemeClr val="bg1"/>
                </a:solidFill>
                <a:effectLst>
                  <a:outerShdw blurRad="38100" dist="38100" dir="2700000" algn="tl">
                    <a:srgbClr val="000000">
                      <a:alpha val="43137"/>
                    </a:srgbClr>
                  </a:outerShdw>
                </a:effectLst>
                <a:latin typeface="Times" charset="0"/>
              </a:rPr>
              <a:t>Vine’s</a:t>
            </a:r>
            <a:r>
              <a:rPr lang="en-US" altLang="en-US" sz="3600" b="1" dirty="0" smtClean="0">
                <a:effectLst>
                  <a:outerShdw blurRad="38100" dist="38100" dir="2700000" algn="tl">
                    <a:srgbClr val="000000">
                      <a:alpha val="43137"/>
                    </a:srgbClr>
                  </a:outerShdw>
                </a:effectLst>
                <a:latin typeface="Times" charset="0"/>
              </a:rPr>
              <a:t> – A firm persuasion, conviction based upon hearing.</a:t>
            </a:r>
          </a:p>
          <a:p>
            <a:pPr marL="571500" indent="-571500" algn="just" eaLnBrk="1" hangingPunct="1">
              <a:buFont typeface="Wingdings" panose="05000000000000000000" pitchFamily="2" charset="2"/>
              <a:buChar char="Ø"/>
              <a:defRPr/>
            </a:pPr>
            <a:r>
              <a:rPr lang="en-US" altLang="en-US" sz="3600" b="1" dirty="0" smtClean="0">
                <a:solidFill>
                  <a:schemeClr val="bg1"/>
                </a:solidFill>
                <a:effectLst>
                  <a:outerShdw blurRad="38100" dist="38100" dir="2700000" algn="tl">
                    <a:srgbClr val="000000">
                      <a:alpha val="43137"/>
                    </a:srgbClr>
                  </a:outerShdw>
                </a:effectLst>
                <a:latin typeface="Times" charset="0"/>
              </a:rPr>
              <a:t>American College </a:t>
            </a:r>
            <a:r>
              <a:rPr lang="en-US" altLang="en-US" sz="3600" b="1" dirty="0" smtClean="0">
                <a:effectLst>
                  <a:outerShdw blurRad="38100" dist="38100" dir="2700000" algn="tl">
                    <a:srgbClr val="000000">
                      <a:alpha val="43137"/>
                    </a:srgbClr>
                  </a:outerShdw>
                </a:effectLst>
                <a:latin typeface="Times" charset="0"/>
              </a:rPr>
              <a:t>– Confidence or trust in a person or thing.</a:t>
            </a:r>
          </a:p>
          <a:p>
            <a:pPr marL="571500" indent="-571500" algn="just" eaLnBrk="1" hangingPunct="1">
              <a:buFont typeface="Wingdings" panose="05000000000000000000" pitchFamily="2" charset="2"/>
              <a:buChar char="Ø"/>
              <a:defRPr/>
            </a:pPr>
            <a:r>
              <a:rPr lang="en-US" altLang="en-US" sz="3600" b="1" dirty="0" smtClean="0">
                <a:solidFill>
                  <a:schemeClr val="bg1"/>
                </a:solidFill>
                <a:effectLst>
                  <a:outerShdw blurRad="38100" dist="38100" dir="2700000" algn="tl">
                    <a:srgbClr val="000000">
                      <a:alpha val="43137"/>
                    </a:srgbClr>
                  </a:outerShdw>
                </a:effectLst>
                <a:latin typeface="Times" charset="0"/>
              </a:rPr>
              <a:t>Webster</a:t>
            </a:r>
            <a:r>
              <a:rPr lang="en-US" altLang="en-US" sz="3600" b="1" dirty="0" smtClean="0">
                <a:effectLst>
                  <a:outerShdw blurRad="38100" dist="38100" dir="2700000" algn="tl">
                    <a:srgbClr val="000000">
                      <a:alpha val="43137"/>
                    </a:srgbClr>
                  </a:outerShdw>
                </a:effectLst>
                <a:latin typeface="Times" charset="0"/>
              </a:rPr>
              <a:t> – Unquestioning belief, complete trust or confidence.</a:t>
            </a:r>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75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7" dur="500"/>
                                        <p:tgtEl>
                                          <p:spTgt spid="3099">
                                            <p:txEl>
                                              <p:pRg st="2" end="2"/>
                                            </p:txEl>
                                          </p:spTgt>
                                        </p:tgtEl>
                                      </p:cBhvr>
                                    </p:animEffect>
                                  </p:childTnLst>
                                </p:cTn>
                              </p:par>
                            </p:childTnLst>
                          </p:cTn>
                        </p:par>
                        <p:par>
                          <p:cTn id="8" fill="hold">
                            <p:stCondLst>
                              <p:cond delay="2250"/>
                            </p:stCondLst>
                            <p:childTnLst>
                              <p:par>
                                <p:cTn id="9" presetID="14" presetClass="entr" presetSubtype="10" fill="hold" nodeType="afterEffect">
                                  <p:stCondLst>
                                    <p:cond delay="1750"/>
                                  </p:stCondLst>
                                  <p:childTnLst>
                                    <p:set>
                                      <p:cBhvr>
                                        <p:cTn id="10"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1" dur="500"/>
                                        <p:tgtEl>
                                          <p:spTgt spid="3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228600"/>
            <a:ext cx="7924800" cy="6019800"/>
          </a:xfrm>
        </p:spPr>
        <p:txBody>
          <a:bodyPr/>
          <a:lstStyle/>
          <a:p>
            <a:pPr eaLnBrk="1" hangingPunct="1">
              <a:defRPr/>
            </a:pPr>
            <a:r>
              <a:rPr lang="en-US" altLang="en-US" sz="4000" b="1" u="sng" dirty="0" smtClean="0">
                <a:solidFill>
                  <a:schemeClr val="bg1"/>
                </a:solidFill>
                <a:effectLst>
                  <a:outerShdw blurRad="38100" dist="38100" dir="2700000" algn="tl">
                    <a:srgbClr val="000000">
                      <a:alpha val="43137"/>
                    </a:srgbClr>
                  </a:outerShdw>
                </a:effectLst>
                <a:latin typeface="Times" charset="0"/>
              </a:rPr>
              <a:t>What Is Faith?</a:t>
            </a:r>
          </a:p>
          <a:p>
            <a:pPr marL="571500" indent="-571500" algn="just" eaLnBrk="1" hangingPunct="1">
              <a:buFont typeface="Wingdings" panose="05000000000000000000" pitchFamily="2" charset="2"/>
              <a:buChar char="Ø"/>
              <a:defRPr/>
            </a:pPr>
            <a:r>
              <a:rPr lang="en-US" altLang="en-US" sz="3600" b="1" dirty="0" smtClean="0">
                <a:effectLst>
                  <a:outerShdw blurRad="38100" dist="38100" dir="2700000" algn="tl">
                    <a:srgbClr val="000000">
                      <a:alpha val="43137"/>
                    </a:srgbClr>
                  </a:outerShdw>
                </a:effectLst>
                <a:latin typeface="Times" charset="0"/>
              </a:rPr>
              <a:t>Hebrews 11:1 – “Now faith is the assurance of things hoped for, the conviction of things not seen.”</a:t>
            </a:r>
          </a:p>
          <a:p>
            <a:pPr marL="571500" indent="-571500" algn="just" eaLnBrk="1" hangingPunct="1">
              <a:buFont typeface="Wingdings" panose="05000000000000000000" pitchFamily="2" charset="2"/>
              <a:buChar char="Ø"/>
              <a:defRPr/>
            </a:pPr>
            <a:r>
              <a:rPr lang="en-US" altLang="en-US" sz="3600" b="1" dirty="0" smtClean="0">
                <a:effectLst>
                  <a:outerShdw blurRad="38100" dist="38100" dir="2700000" algn="tl">
                    <a:srgbClr val="000000">
                      <a:alpha val="43137"/>
                    </a:srgbClr>
                  </a:outerShdw>
                </a:effectLst>
                <a:latin typeface="Times" charset="0"/>
              </a:rPr>
              <a:t>Hebrews 3:12-14</a:t>
            </a:r>
          </a:p>
        </p:txBody>
      </p:sp>
    </p:spTree>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7" dur="500"/>
                                        <p:tgtEl>
                                          <p:spTgt spid="3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228600"/>
            <a:ext cx="7924800" cy="6019800"/>
          </a:xfrm>
        </p:spPr>
        <p:txBody>
          <a:bodyPr/>
          <a:lstStyle/>
          <a:p>
            <a:pPr eaLnBrk="1" hangingPunct="1">
              <a:defRPr/>
            </a:pPr>
            <a:r>
              <a:rPr lang="en-US" altLang="en-US" sz="4000" b="1" u="sng" dirty="0" smtClean="0">
                <a:solidFill>
                  <a:schemeClr val="bg1"/>
                </a:solidFill>
                <a:effectLst>
                  <a:outerShdw blurRad="38100" dist="38100" dir="2700000" algn="tl">
                    <a:srgbClr val="000000">
                      <a:alpha val="43137"/>
                    </a:srgbClr>
                  </a:outerShdw>
                </a:effectLst>
                <a:latin typeface="Times" charset="0"/>
              </a:rPr>
              <a:t>What Is Faith?</a:t>
            </a:r>
          </a:p>
          <a:p>
            <a:pPr marL="571500" indent="-571500" algn="just" eaLnBrk="1" hangingPunct="1">
              <a:buFont typeface="Wingdings" panose="05000000000000000000" pitchFamily="2" charset="2"/>
              <a:buChar char="Ø"/>
              <a:defRPr/>
            </a:pPr>
            <a:r>
              <a:rPr lang="en-US" altLang="en-US" sz="3600" b="1" dirty="0" smtClean="0">
                <a:effectLst>
                  <a:outerShdw blurRad="38100" dist="38100" dir="2700000" algn="tl">
                    <a:srgbClr val="000000">
                      <a:alpha val="43137"/>
                    </a:srgbClr>
                  </a:outerShdw>
                </a:effectLst>
                <a:latin typeface="Times" charset="0"/>
              </a:rPr>
              <a:t>Hebrews 11:2 – “For by it the people of old received their commendation.”</a:t>
            </a:r>
          </a:p>
          <a:p>
            <a:pPr marL="571500" indent="-571500" algn="just" eaLnBrk="1" hangingPunct="1">
              <a:buFont typeface="Wingdings" panose="05000000000000000000" pitchFamily="2" charset="2"/>
              <a:buChar char="Ø"/>
              <a:defRPr/>
            </a:pPr>
            <a:r>
              <a:rPr lang="en-US" altLang="en-US" sz="3600" b="1" dirty="0" smtClean="0">
                <a:effectLst>
                  <a:outerShdw blurRad="38100" dist="38100" dir="2700000" algn="tl">
                    <a:srgbClr val="000000">
                      <a:alpha val="43137"/>
                    </a:srgbClr>
                  </a:outerShdw>
                </a:effectLst>
                <a:latin typeface="Times" charset="0"/>
              </a:rPr>
              <a:t>Hebrews 12:1</a:t>
            </a:r>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228600"/>
            <a:ext cx="7924800" cy="6019800"/>
          </a:xfrm>
        </p:spPr>
        <p:txBody>
          <a:bodyPr/>
          <a:lstStyle/>
          <a:p>
            <a:pPr eaLnBrk="1" hangingPunct="1">
              <a:defRPr/>
            </a:pPr>
            <a:r>
              <a:rPr lang="en-US" altLang="en-US" sz="4000" b="1" u="sng" dirty="0" smtClean="0">
                <a:solidFill>
                  <a:schemeClr val="bg1"/>
                </a:solidFill>
                <a:effectLst>
                  <a:outerShdw blurRad="38100" dist="38100" dir="2700000" algn="tl">
                    <a:srgbClr val="000000">
                      <a:alpha val="43137"/>
                    </a:srgbClr>
                  </a:outerShdw>
                </a:effectLst>
                <a:latin typeface="Times" charset="0"/>
              </a:rPr>
              <a:t>What Is Faith?</a:t>
            </a:r>
          </a:p>
          <a:p>
            <a:pPr marL="571500" indent="-571500" algn="just" eaLnBrk="1" hangingPunct="1">
              <a:buFont typeface="Wingdings" panose="05000000000000000000" pitchFamily="2" charset="2"/>
              <a:buChar char="Ø"/>
              <a:defRPr/>
            </a:pPr>
            <a:r>
              <a:rPr lang="en-US" altLang="en-US" sz="3600" b="1" dirty="0" smtClean="0">
                <a:effectLst>
                  <a:outerShdw blurRad="38100" dist="38100" dir="2700000" algn="tl">
                    <a:srgbClr val="000000">
                      <a:alpha val="43137"/>
                    </a:srgbClr>
                  </a:outerShdw>
                </a:effectLst>
                <a:latin typeface="Times" charset="0"/>
              </a:rPr>
              <a:t>Hebrews 11:3 – “By faith we understand that the universe was created by the word of God, so that what is seen was not made out of things that are visible.”</a:t>
            </a:r>
          </a:p>
          <a:p>
            <a:pPr marL="571500" indent="-571500" algn="just" eaLnBrk="1" hangingPunct="1">
              <a:buFont typeface="Wingdings" panose="05000000000000000000" pitchFamily="2" charset="2"/>
              <a:buChar char="Ø"/>
              <a:defRPr/>
            </a:pPr>
            <a:r>
              <a:rPr lang="en-US" altLang="en-US" sz="3600" b="1" dirty="0" smtClean="0">
                <a:effectLst>
                  <a:outerShdw blurRad="38100" dist="38100" dir="2700000" algn="tl">
                    <a:srgbClr val="000000">
                      <a:alpha val="43137"/>
                    </a:srgbClr>
                  </a:outerShdw>
                </a:effectLst>
                <a:latin typeface="Times" charset="0"/>
              </a:rPr>
              <a:t>Genesis 1:1</a:t>
            </a:r>
          </a:p>
        </p:txBody>
      </p:sp>
    </p:spTree>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752600" y="152400"/>
            <a:ext cx="7086600" cy="5867400"/>
          </a:xfrm>
        </p:spPr>
        <p:txBody>
          <a:bodyPr/>
          <a:lstStyle/>
          <a:p>
            <a:pPr algn="just" eaLnBrk="1" hangingPunct="1">
              <a:defRPr/>
            </a:pPr>
            <a:r>
              <a:rPr lang="en-US" altLang="en-US" sz="3600" b="1" dirty="0" smtClean="0">
                <a:solidFill>
                  <a:schemeClr val="bg1"/>
                </a:solidFill>
                <a:effectLst>
                  <a:outerShdw blurRad="38100" dist="38100" dir="2700000" algn="tl">
                    <a:srgbClr val="000000">
                      <a:alpha val="43137"/>
                    </a:srgbClr>
                  </a:outerShdw>
                </a:effectLst>
                <a:latin typeface="Times" charset="0"/>
              </a:rPr>
              <a:t>“By the word of the Lord the heavens were made, and by the breath of his mouth all their host…For he spoke, and it came to be; he commanded, and it stood firm.” (Psalm 33:6, 9)</a:t>
            </a:r>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752600" y="152400"/>
            <a:ext cx="7086600" cy="5867400"/>
          </a:xfrm>
        </p:spPr>
        <p:txBody>
          <a:bodyPr/>
          <a:lstStyle/>
          <a:p>
            <a:pPr algn="just" eaLnBrk="1" hangingPunct="1">
              <a:defRPr/>
            </a:pPr>
            <a:r>
              <a:rPr lang="en-US" altLang="en-US" sz="3600" b="1" dirty="0" smtClean="0">
                <a:solidFill>
                  <a:schemeClr val="bg1"/>
                </a:solidFill>
                <a:effectLst>
                  <a:outerShdw blurRad="38100" dist="38100" dir="2700000" algn="tl">
                    <a:srgbClr val="000000">
                      <a:alpha val="43137"/>
                    </a:srgbClr>
                  </a:outerShdw>
                </a:effectLst>
                <a:latin typeface="Times" charset="0"/>
              </a:rPr>
              <a:t>“Before the mountains were brought forth, or ever you had formed the earth and the world, from everlasting to everlasting you are God.” (Psalm 90:2)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752600" y="152400"/>
            <a:ext cx="7086600" cy="5867400"/>
          </a:xfrm>
        </p:spPr>
        <p:txBody>
          <a:bodyPr/>
          <a:lstStyle/>
          <a:p>
            <a:pPr algn="just" eaLnBrk="1" hangingPunct="1">
              <a:defRPr/>
            </a:pPr>
            <a:r>
              <a:rPr lang="en-US" altLang="en-US" sz="3600" b="1" dirty="0" smtClean="0">
                <a:solidFill>
                  <a:schemeClr val="bg1"/>
                </a:solidFill>
                <a:effectLst>
                  <a:outerShdw blurRad="38100" dist="38100" dir="2700000" algn="tl">
                    <a:srgbClr val="000000">
                      <a:alpha val="43137"/>
                    </a:srgbClr>
                  </a:outerShdw>
                </a:effectLst>
                <a:latin typeface="Times" charset="0"/>
              </a:rPr>
              <a:t>“All things were made through him, and without him was not any thing made that was made.” (John 1:3)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752600" y="152400"/>
            <a:ext cx="7086600" cy="5867400"/>
          </a:xfrm>
        </p:spPr>
        <p:txBody>
          <a:bodyPr/>
          <a:lstStyle/>
          <a:p>
            <a:pPr algn="just" eaLnBrk="1" hangingPunct="1">
              <a:defRPr/>
            </a:pPr>
            <a:r>
              <a:rPr lang="en-US" altLang="en-US" sz="3600" b="1" dirty="0" smtClean="0">
                <a:solidFill>
                  <a:schemeClr val="bg1"/>
                </a:solidFill>
                <a:effectLst>
                  <a:outerShdw blurRad="38100" dist="38100" dir="2700000" algn="tl">
                    <a:srgbClr val="000000">
                      <a:alpha val="43137"/>
                    </a:srgbClr>
                  </a:outerShdw>
                </a:effectLst>
                <a:latin typeface="Times" charset="0"/>
              </a:rPr>
              <a:t>“Men, why are you doing these things?  We also are men, of like nature with you, and we bring you good news, </a:t>
            </a:r>
            <a:r>
              <a:rPr lang="en-US" altLang="en-US" sz="3600" b="1" dirty="0" err="1" smtClean="0">
                <a:solidFill>
                  <a:schemeClr val="bg1"/>
                </a:solidFill>
                <a:effectLst>
                  <a:outerShdw blurRad="38100" dist="38100" dir="2700000" algn="tl">
                    <a:srgbClr val="000000">
                      <a:alpha val="43137"/>
                    </a:srgbClr>
                  </a:outerShdw>
                </a:effectLst>
                <a:latin typeface="Times" charset="0"/>
              </a:rPr>
              <a:t>tha</a:t>
            </a:r>
            <a:r>
              <a:rPr lang="en-US" altLang="en-US" sz="3600" b="1" dirty="0" smtClean="0">
                <a:solidFill>
                  <a:schemeClr val="bg1"/>
                </a:solidFill>
                <a:effectLst>
                  <a:outerShdw blurRad="38100" dist="38100" dir="2700000" algn="tl">
                    <a:srgbClr val="000000">
                      <a:alpha val="43137"/>
                    </a:srgbClr>
                  </a:outerShdw>
                </a:effectLst>
                <a:latin typeface="Times" charset="0"/>
              </a:rPr>
              <a:t> </a:t>
            </a:r>
            <a:r>
              <a:rPr lang="en-US" altLang="en-US" sz="3600" b="1" dirty="0" err="1" smtClean="0">
                <a:solidFill>
                  <a:schemeClr val="bg1"/>
                </a:solidFill>
                <a:effectLst>
                  <a:outerShdw blurRad="38100" dist="38100" dir="2700000" algn="tl">
                    <a:srgbClr val="000000">
                      <a:alpha val="43137"/>
                    </a:srgbClr>
                  </a:outerShdw>
                </a:effectLst>
                <a:latin typeface="Times" charset="0"/>
              </a:rPr>
              <a:t>tyou</a:t>
            </a:r>
            <a:r>
              <a:rPr lang="en-US" altLang="en-US" sz="3600" b="1" dirty="0" smtClean="0">
                <a:solidFill>
                  <a:schemeClr val="bg1"/>
                </a:solidFill>
                <a:effectLst>
                  <a:outerShdw blurRad="38100" dist="38100" dir="2700000" algn="tl">
                    <a:srgbClr val="000000">
                      <a:alpha val="43137"/>
                    </a:srgbClr>
                  </a:outerShdw>
                </a:effectLst>
                <a:latin typeface="Times" charset="0"/>
              </a:rPr>
              <a:t> should turn from these vain things to a living God, who made the heaven and the earth and the sea and all that is in them.” (Acts 14:15)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2574</TotalTime>
  <Words>601</Words>
  <Application>Microsoft Office PowerPoint</Application>
  <PresentationFormat>On-screen Show (4:3)</PresentationFormat>
  <Paragraphs>33</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126</cp:revision>
  <dcterms:created xsi:type="dcterms:W3CDTF">2005-04-15T19:25:47Z</dcterms:created>
  <dcterms:modified xsi:type="dcterms:W3CDTF">2014-02-04T19:11:32Z</dcterms:modified>
</cp:coreProperties>
</file>