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12C8-B0F3-44AE-8DD4-7AF7AE89EAE5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E85CE-0655-4371-A362-69C539C1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F0BD6-5DE0-489B-B1DD-724D1501E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30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304B8-54AE-483A-AD9A-27AD09DC1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03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7727B-6F66-4D49-A6F3-27D34748F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94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3BBD6-B980-4EA3-B6F2-68BFAFAD0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68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87FE3-E313-4C32-96BE-39B09E92D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543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8DE54-00C4-4E70-84F4-920D74E3E7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500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2A4FF-DB1B-4131-949C-D1F09CBF5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27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1AE0B-D33D-46B1-B616-F47B98336D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027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2762-C39C-4A83-A04E-0CB860562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183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56627-8070-49F2-B159-3B472EC8E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20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8242B-4459-46C7-BD0D-5A924501C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06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3E786-D715-48A0-B6CE-5747F6846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2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B0007-70C6-4323-BB57-E925300AE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218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C1CD6-EC8D-4D92-89D8-171AA58D4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143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8D845-0FA8-452F-9733-48F85D332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55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6EFE6-6EBC-492C-852F-4DEE3FF86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90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A094-80FD-4659-B482-23725A439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548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160F2-66E1-46D8-AD6C-0B2AE6C5E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961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FAE60-29FB-42FC-AF3A-467DBDC20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443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C8BC7-5F0D-4BDC-AFD3-5DC3D92AA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681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FCFEA-5AFC-466F-AC83-C5660949D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182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96A45-AB86-4F92-8642-FCDDD5DC8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55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AA695-69AA-4830-9CF4-65EF84690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900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3AC9F-CD6C-4A9C-BDE8-CE126F71D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421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90B4D-6663-4D2E-9936-7BF592961E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620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7D4D3-9D91-473C-994D-38CA5430C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074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9CFC2-5B45-4FBA-9040-3E37149D0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8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08CFD-40E4-4E46-A0DE-F7358F7DF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10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5AC56-E2AA-40B1-B65D-8BB1586DF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77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96E68-ECA1-44F6-B5F0-9E3A10B3E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67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E1751-C2D2-4968-9B37-62071CD96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16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25F97-9BA5-4491-947E-E03689796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1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AB1BE-A44A-4AFB-BBB0-9DDD7F7B1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56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F12E0A-F119-4D96-B71C-E7E014A0174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56" name="Picture 132" descr="father's legacy, a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1D3D5F-4A69-4869-83B7-3648D9F6BB5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29" name="Picture 133" descr="father's legacy, a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6E3596-BE3D-41EF-A38D-042333391AB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45" name="Picture 85" descr="dad's footsteps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476542">
            <a:off x="5359885" y="247510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2 KINGS 10 / JEREMIAH 35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590800"/>
            <a:ext cx="8763000" cy="4114800"/>
          </a:xfrm>
        </p:spPr>
        <p:txBody>
          <a:bodyPr/>
          <a:lstStyle/>
          <a:p>
            <a:endParaRPr lang="en-US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2 Kings 10 – </a:t>
            </a:r>
            <a:r>
              <a:rPr lang="en-US" alt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Jonadab</a:t>
            </a:r>
            <a:endParaRPr lang="en-US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Jeremiah 35 – The </a:t>
            </a:r>
            <a:r>
              <a:rPr lang="en-US" alt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Rechabites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algn="just"/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JONADAB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Did Whatever It Took To Get His Family Out Of The World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He Lived Radically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His Ways Were Followed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His Ways Were Blessed By God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algn="just"/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PARENTS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Look Out For And Protect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Ephesians 5:11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Live An Example of Radically Following Jesus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Emphasize VALUE…and rules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Ephesians 6:4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8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algn="just"/>
            <a:r>
              <a:rPr lang="en-US" alt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CHILDREN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Value The Wisdom And Instructions Of Parents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Obey Their Parents</a:t>
            </a:r>
          </a:p>
          <a:p>
            <a:pPr marL="1200150" lvl="1" indent="-742950" algn="just">
              <a:buFont typeface="Wingdings" panose="05000000000000000000" pitchFamily="2" charset="2"/>
              <a:buChar char="ü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Ephesians 6:1-3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321187">
            <a:off x="1806571" y="2800348"/>
            <a:ext cx="6193417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What’s Your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</TotalTime>
  <Words>77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149</cp:revision>
  <dcterms:created xsi:type="dcterms:W3CDTF">2005-04-15T19:25:47Z</dcterms:created>
  <dcterms:modified xsi:type="dcterms:W3CDTF">2014-04-14T12:34:58Z</dcterms:modified>
</cp:coreProperties>
</file>