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 id="2147483650" r:id="rId3"/>
  </p:sldMasterIdLst>
  <p:notesMasterIdLst>
    <p:notesMasterId r:id="rId12"/>
  </p:notesMasterIdLst>
  <p:sldIdLst>
    <p:sldId id="256" r:id="rId4"/>
    <p:sldId id="257" r:id="rId5"/>
    <p:sldId id="259" r:id="rId6"/>
    <p:sldId id="260" r:id="rId7"/>
    <p:sldId id="261" r:id="rId8"/>
    <p:sldId id="262" r:id="rId9"/>
    <p:sldId id="258" r:id="rId10"/>
    <p:sldId id="263" r:id="rId1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FF6600"/>
    <a:srgbClr val="FF3300"/>
    <a:srgbClr val="006666"/>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50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9F08CE-752A-4EC8-867D-9D0D8AA8A7C4}" type="datetimeFigureOut">
              <a:rPr lang="en-US" smtClean="0"/>
              <a:t>4/29/2014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05D447-635F-4FAF-B986-1260D2BCD1C9}" type="slidenum">
              <a:rPr lang="en-US" smtClean="0"/>
              <a:t>‹#›</a:t>
            </a:fld>
            <a:endParaRPr lang="en-US"/>
          </a:p>
        </p:txBody>
      </p:sp>
    </p:spTree>
    <p:extLst>
      <p:ext uri="{BB962C8B-B14F-4D97-AF65-F5344CB8AC3E}">
        <p14:creationId xmlns:p14="http://schemas.microsoft.com/office/powerpoint/2010/main" val="4025390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6C491D8-8B99-4388-AE5B-F7BAFE9C4D82}" type="slidenum">
              <a:rPr lang="en-US" altLang="en-US"/>
              <a:pPr/>
              <a:t>‹#›</a:t>
            </a:fld>
            <a:endParaRPr lang="en-US" altLang="en-US"/>
          </a:p>
        </p:txBody>
      </p:sp>
    </p:spTree>
    <p:extLst>
      <p:ext uri="{BB962C8B-B14F-4D97-AF65-F5344CB8AC3E}">
        <p14:creationId xmlns:p14="http://schemas.microsoft.com/office/powerpoint/2010/main" val="1679672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D67D12A-028B-4C11-8C47-DB171BF6B792}" type="slidenum">
              <a:rPr lang="en-US" altLang="en-US"/>
              <a:pPr/>
              <a:t>‹#›</a:t>
            </a:fld>
            <a:endParaRPr lang="en-US" altLang="en-US"/>
          </a:p>
        </p:txBody>
      </p:sp>
    </p:spTree>
    <p:extLst>
      <p:ext uri="{BB962C8B-B14F-4D97-AF65-F5344CB8AC3E}">
        <p14:creationId xmlns:p14="http://schemas.microsoft.com/office/powerpoint/2010/main" val="1088785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A94C4FB-6B6D-47ED-81A7-B0F8B32AE6E6}" type="slidenum">
              <a:rPr lang="en-US" altLang="en-US"/>
              <a:pPr/>
              <a:t>‹#›</a:t>
            </a:fld>
            <a:endParaRPr lang="en-US" altLang="en-US"/>
          </a:p>
        </p:txBody>
      </p:sp>
    </p:spTree>
    <p:extLst>
      <p:ext uri="{BB962C8B-B14F-4D97-AF65-F5344CB8AC3E}">
        <p14:creationId xmlns:p14="http://schemas.microsoft.com/office/powerpoint/2010/main" val="19554491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C78AE57-BE1B-4BF4-A089-95D236815F13}" type="slidenum">
              <a:rPr lang="en-US" altLang="en-US"/>
              <a:pPr/>
              <a:t>‹#›</a:t>
            </a:fld>
            <a:endParaRPr lang="en-US" altLang="en-US"/>
          </a:p>
        </p:txBody>
      </p:sp>
    </p:spTree>
    <p:extLst>
      <p:ext uri="{BB962C8B-B14F-4D97-AF65-F5344CB8AC3E}">
        <p14:creationId xmlns:p14="http://schemas.microsoft.com/office/powerpoint/2010/main" val="24236650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0105814-B685-4DDD-950B-FE9E9CA6756E}" type="slidenum">
              <a:rPr lang="en-US" altLang="en-US"/>
              <a:pPr/>
              <a:t>‹#›</a:t>
            </a:fld>
            <a:endParaRPr lang="en-US" altLang="en-US"/>
          </a:p>
        </p:txBody>
      </p:sp>
    </p:spTree>
    <p:extLst>
      <p:ext uri="{BB962C8B-B14F-4D97-AF65-F5344CB8AC3E}">
        <p14:creationId xmlns:p14="http://schemas.microsoft.com/office/powerpoint/2010/main" val="20148122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1EFF538-1084-4B0F-AB48-A791A447A3BE}" type="slidenum">
              <a:rPr lang="en-US" altLang="en-US"/>
              <a:pPr/>
              <a:t>‹#›</a:t>
            </a:fld>
            <a:endParaRPr lang="en-US" altLang="en-US"/>
          </a:p>
        </p:txBody>
      </p:sp>
    </p:spTree>
    <p:extLst>
      <p:ext uri="{BB962C8B-B14F-4D97-AF65-F5344CB8AC3E}">
        <p14:creationId xmlns:p14="http://schemas.microsoft.com/office/powerpoint/2010/main" val="8852853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372B0EFB-CB1C-4424-8C41-5A8741929674}" type="slidenum">
              <a:rPr lang="en-US" altLang="en-US"/>
              <a:pPr/>
              <a:t>‹#›</a:t>
            </a:fld>
            <a:endParaRPr lang="en-US" altLang="en-US"/>
          </a:p>
        </p:txBody>
      </p:sp>
    </p:spTree>
    <p:extLst>
      <p:ext uri="{BB962C8B-B14F-4D97-AF65-F5344CB8AC3E}">
        <p14:creationId xmlns:p14="http://schemas.microsoft.com/office/powerpoint/2010/main" val="37261729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76962B96-032A-4569-885D-F5453E17EDB1}" type="slidenum">
              <a:rPr lang="en-US" altLang="en-US"/>
              <a:pPr/>
              <a:t>‹#›</a:t>
            </a:fld>
            <a:endParaRPr lang="en-US" altLang="en-US"/>
          </a:p>
        </p:txBody>
      </p:sp>
    </p:spTree>
    <p:extLst>
      <p:ext uri="{BB962C8B-B14F-4D97-AF65-F5344CB8AC3E}">
        <p14:creationId xmlns:p14="http://schemas.microsoft.com/office/powerpoint/2010/main" val="17385013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F8ABB6DF-5D98-47C7-9C42-072F5BC56A35}" type="slidenum">
              <a:rPr lang="en-US" altLang="en-US"/>
              <a:pPr/>
              <a:t>‹#›</a:t>
            </a:fld>
            <a:endParaRPr lang="en-US" altLang="en-US"/>
          </a:p>
        </p:txBody>
      </p:sp>
    </p:spTree>
    <p:extLst>
      <p:ext uri="{BB962C8B-B14F-4D97-AF65-F5344CB8AC3E}">
        <p14:creationId xmlns:p14="http://schemas.microsoft.com/office/powerpoint/2010/main" val="22607415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3D45B0B2-477B-41FD-BD28-CA3B5198057C}" type="slidenum">
              <a:rPr lang="en-US" altLang="en-US"/>
              <a:pPr/>
              <a:t>‹#›</a:t>
            </a:fld>
            <a:endParaRPr lang="en-US" altLang="en-US"/>
          </a:p>
        </p:txBody>
      </p:sp>
    </p:spTree>
    <p:extLst>
      <p:ext uri="{BB962C8B-B14F-4D97-AF65-F5344CB8AC3E}">
        <p14:creationId xmlns:p14="http://schemas.microsoft.com/office/powerpoint/2010/main" val="8883105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F702D194-257C-481B-9987-E670C5343296}" type="slidenum">
              <a:rPr lang="en-US" altLang="en-US"/>
              <a:pPr/>
              <a:t>‹#›</a:t>
            </a:fld>
            <a:endParaRPr lang="en-US" altLang="en-US"/>
          </a:p>
        </p:txBody>
      </p:sp>
    </p:spTree>
    <p:extLst>
      <p:ext uri="{BB962C8B-B14F-4D97-AF65-F5344CB8AC3E}">
        <p14:creationId xmlns:p14="http://schemas.microsoft.com/office/powerpoint/2010/main" val="3158702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4D1C8E5-1C19-4D7B-B188-10434ECF4DF5}" type="slidenum">
              <a:rPr lang="en-US" altLang="en-US"/>
              <a:pPr/>
              <a:t>‹#›</a:t>
            </a:fld>
            <a:endParaRPr lang="en-US" altLang="en-US"/>
          </a:p>
        </p:txBody>
      </p:sp>
    </p:spTree>
    <p:extLst>
      <p:ext uri="{BB962C8B-B14F-4D97-AF65-F5344CB8AC3E}">
        <p14:creationId xmlns:p14="http://schemas.microsoft.com/office/powerpoint/2010/main" val="18353817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ABA107E4-FB0A-48BA-A3C0-582AC7360207}" type="slidenum">
              <a:rPr lang="en-US" altLang="en-US"/>
              <a:pPr/>
              <a:t>‹#›</a:t>
            </a:fld>
            <a:endParaRPr lang="en-US" altLang="en-US"/>
          </a:p>
        </p:txBody>
      </p:sp>
    </p:spTree>
    <p:extLst>
      <p:ext uri="{BB962C8B-B14F-4D97-AF65-F5344CB8AC3E}">
        <p14:creationId xmlns:p14="http://schemas.microsoft.com/office/powerpoint/2010/main" val="24913423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083FB63-7E45-4188-BBF0-6C4A41060DF1}" type="slidenum">
              <a:rPr lang="en-US" altLang="en-US"/>
              <a:pPr/>
              <a:t>‹#›</a:t>
            </a:fld>
            <a:endParaRPr lang="en-US" altLang="en-US"/>
          </a:p>
        </p:txBody>
      </p:sp>
    </p:spTree>
    <p:extLst>
      <p:ext uri="{BB962C8B-B14F-4D97-AF65-F5344CB8AC3E}">
        <p14:creationId xmlns:p14="http://schemas.microsoft.com/office/powerpoint/2010/main" val="39283660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A07A8BC-57D7-4590-8AC2-CB0D96119543}" type="slidenum">
              <a:rPr lang="en-US" altLang="en-US"/>
              <a:pPr/>
              <a:t>‹#›</a:t>
            </a:fld>
            <a:endParaRPr lang="en-US" altLang="en-US"/>
          </a:p>
        </p:txBody>
      </p:sp>
    </p:spTree>
    <p:extLst>
      <p:ext uri="{BB962C8B-B14F-4D97-AF65-F5344CB8AC3E}">
        <p14:creationId xmlns:p14="http://schemas.microsoft.com/office/powerpoint/2010/main" val="11376555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D0C8FD8-BFD3-4DCC-8F33-A6D038162652}" type="slidenum">
              <a:rPr lang="en-US" altLang="en-US"/>
              <a:pPr/>
              <a:t>‹#›</a:t>
            </a:fld>
            <a:endParaRPr lang="en-US" altLang="en-US"/>
          </a:p>
        </p:txBody>
      </p:sp>
    </p:spTree>
    <p:extLst>
      <p:ext uri="{BB962C8B-B14F-4D97-AF65-F5344CB8AC3E}">
        <p14:creationId xmlns:p14="http://schemas.microsoft.com/office/powerpoint/2010/main" val="11814058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8B75DEA-E3E2-4C5D-B3BF-DD9D3536ECB3}" type="slidenum">
              <a:rPr lang="en-US" altLang="en-US"/>
              <a:pPr/>
              <a:t>‹#›</a:t>
            </a:fld>
            <a:endParaRPr lang="en-US" altLang="en-US"/>
          </a:p>
        </p:txBody>
      </p:sp>
    </p:spTree>
    <p:extLst>
      <p:ext uri="{BB962C8B-B14F-4D97-AF65-F5344CB8AC3E}">
        <p14:creationId xmlns:p14="http://schemas.microsoft.com/office/powerpoint/2010/main" val="6241217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2B20537-9405-4212-8D1F-FEA60F2DD5D4}" type="slidenum">
              <a:rPr lang="en-US" altLang="en-US"/>
              <a:pPr/>
              <a:t>‹#›</a:t>
            </a:fld>
            <a:endParaRPr lang="en-US" altLang="en-US"/>
          </a:p>
        </p:txBody>
      </p:sp>
    </p:spTree>
    <p:extLst>
      <p:ext uri="{BB962C8B-B14F-4D97-AF65-F5344CB8AC3E}">
        <p14:creationId xmlns:p14="http://schemas.microsoft.com/office/powerpoint/2010/main" val="38747563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2535CA58-7A83-4806-A108-200711145030}" type="slidenum">
              <a:rPr lang="en-US" altLang="en-US"/>
              <a:pPr/>
              <a:t>‹#›</a:t>
            </a:fld>
            <a:endParaRPr lang="en-US" altLang="en-US"/>
          </a:p>
        </p:txBody>
      </p:sp>
    </p:spTree>
    <p:extLst>
      <p:ext uri="{BB962C8B-B14F-4D97-AF65-F5344CB8AC3E}">
        <p14:creationId xmlns:p14="http://schemas.microsoft.com/office/powerpoint/2010/main" val="12867218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5317C095-A3BB-4414-A824-042BE538B020}" type="slidenum">
              <a:rPr lang="en-US" altLang="en-US"/>
              <a:pPr/>
              <a:t>‹#›</a:t>
            </a:fld>
            <a:endParaRPr lang="en-US" altLang="en-US"/>
          </a:p>
        </p:txBody>
      </p:sp>
    </p:spTree>
    <p:extLst>
      <p:ext uri="{BB962C8B-B14F-4D97-AF65-F5344CB8AC3E}">
        <p14:creationId xmlns:p14="http://schemas.microsoft.com/office/powerpoint/2010/main" val="29127127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2699FCD3-CFAE-44DD-8A16-70CDE60A2260}" type="slidenum">
              <a:rPr lang="en-US" altLang="en-US"/>
              <a:pPr/>
              <a:t>‹#›</a:t>
            </a:fld>
            <a:endParaRPr lang="en-US" altLang="en-US"/>
          </a:p>
        </p:txBody>
      </p:sp>
    </p:spTree>
    <p:extLst>
      <p:ext uri="{BB962C8B-B14F-4D97-AF65-F5344CB8AC3E}">
        <p14:creationId xmlns:p14="http://schemas.microsoft.com/office/powerpoint/2010/main" val="269329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EB096B07-C6A1-40F5-9138-BBA0A15B50D3}" type="slidenum">
              <a:rPr lang="en-US" altLang="en-US"/>
              <a:pPr/>
              <a:t>‹#›</a:t>
            </a:fld>
            <a:endParaRPr lang="en-US" altLang="en-US"/>
          </a:p>
        </p:txBody>
      </p:sp>
    </p:spTree>
    <p:extLst>
      <p:ext uri="{BB962C8B-B14F-4D97-AF65-F5344CB8AC3E}">
        <p14:creationId xmlns:p14="http://schemas.microsoft.com/office/powerpoint/2010/main" val="1007659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5D9372C-A3C8-4BAB-A78F-5CBDD75A184D}" type="slidenum">
              <a:rPr lang="en-US" altLang="en-US"/>
              <a:pPr/>
              <a:t>‹#›</a:t>
            </a:fld>
            <a:endParaRPr lang="en-US" altLang="en-US"/>
          </a:p>
        </p:txBody>
      </p:sp>
    </p:spTree>
    <p:extLst>
      <p:ext uri="{BB962C8B-B14F-4D97-AF65-F5344CB8AC3E}">
        <p14:creationId xmlns:p14="http://schemas.microsoft.com/office/powerpoint/2010/main" val="27808789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C2861853-EFD4-42AF-99FF-66FE39017675}" type="slidenum">
              <a:rPr lang="en-US" altLang="en-US"/>
              <a:pPr/>
              <a:t>‹#›</a:t>
            </a:fld>
            <a:endParaRPr lang="en-US" altLang="en-US"/>
          </a:p>
        </p:txBody>
      </p:sp>
    </p:spTree>
    <p:extLst>
      <p:ext uri="{BB962C8B-B14F-4D97-AF65-F5344CB8AC3E}">
        <p14:creationId xmlns:p14="http://schemas.microsoft.com/office/powerpoint/2010/main" val="33336790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67DF6140-4FA4-42CB-816B-2B8E913C18EE}" type="slidenum">
              <a:rPr lang="en-US" altLang="en-US"/>
              <a:pPr/>
              <a:t>‹#›</a:t>
            </a:fld>
            <a:endParaRPr lang="en-US" altLang="en-US"/>
          </a:p>
        </p:txBody>
      </p:sp>
    </p:spTree>
    <p:extLst>
      <p:ext uri="{BB962C8B-B14F-4D97-AF65-F5344CB8AC3E}">
        <p14:creationId xmlns:p14="http://schemas.microsoft.com/office/powerpoint/2010/main" val="37633646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6BFB80E-4FF2-46E2-A621-4C47084382F0}" type="slidenum">
              <a:rPr lang="en-US" altLang="en-US"/>
              <a:pPr/>
              <a:t>‹#›</a:t>
            </a:fld>
            <a:endParaRPr lang="en-US" altLang="en-US"/>
          </a:p>
        </p:txBody>
      </p:sp>
    </p:spTree>
    <p:extLst>
      <p:ext uri="{BB962C8B-B14F-4D97-AF65-F5344CB8AC3E}">
        <p14:creationId xmlns:p14="http://schemas.microsoft.com/office/powerpoint/2010/main" val="37595644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9F7DB81-213F-49C0-ABA5-7A444BE0BAD9}" type="slidenum">
              <a:rPr lang="en-US" altLang="en-US"/>
              <a:pPr/>
              <a:t>‹#›</a:t>
            </a:fld>
            <a:endParaRPr lang="en-US" altLang="en-US"/>
          </a:p>
        </p:txBody>
      </p:sp>
    </p:spTree>
    <p:extLst>
      <p:ext uri="{BB962C8B-B14F-4D97-AF65-F5344CB8AC3E}">
        <p14:creationId xmlns:p14="http://schemas.microsoft.com/office/powerpoint/2010/main" val="3617307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7933ADA8-FC12-4D04-B3D8-4C60FD6D43B0}" type="slidenum">
              <a:rPr lang="en-US" altLang="en-US"/>
              <a:pPr/>
              <a:t>‹#›</a:t>
            </a:fld>
            <a:endParaRPr lang="en-US" altLang="en-US"/>
          </a:p>
        </p:txBody>
      </p:sp>
    </p:spTree>
    <p:extLst>
      <p:ext uri="{BB962C8B-B14F-4D97-AF65-F5344CB8AC3E}">
        <p14:creationId xmlns:p14="http://schemas.microsoft.com/office/powerpoint/2010/main" val="2098652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15FD269B-83A9-4E55-A7E7-54BB40456764}" type="slidenum">
              <a:rPr lang="en-US" altLang="en-US"/>
              <a:pPr/>
              <a:t>‹#›</a:t>
            </a:fld>
            <a:endParaRPr lang="en-US" altLang="en-US"/>
          </a:p>
        </p:txBody>
      </p:sp>
    </p:spTree>
    <p:extLst>
      <p:ext uri="{BB962C8B-B14F-4D97-AF65-F5344CB8AC3E}">
        <p14:creationId xmlns:p14="http://schemas.microsoft.com/office/powerpoint/2010/main" val="3246668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E47B0494-0675-4069-B85E-EBE802DCB0D8}" type="slidenum">
              <a:rPr lang="en-US" altLang="en-US"/>
              <a:pPr/>
              <a:t>‹#›</a:t>
            </a:fld>
            <a:endParaRPr lang="en-US" altLang="en-US"/>
          </a:p>
        </p:txBody>
      </p:sp>
    </p:spTree>
    <p:extLst>
      <p:ext uri="{BB962C8B-B14F-4D97-AF65-F5344CB8AC3E}">
        <p14:creationId xmlns:p14="http://schemas.microsoft.com/office/powerpoint/2010/main" val="2009701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FD87EDEF-6C36-43A9-840B-A44DA10594AE}" type="slidenum">
              <a:rPr lang="en-US" altLang="en-US"/>
              <a:pPr/>
              <a:t>‹#›</a:t>
            </a:fld>
            <a:endParaRPr lang="en-US" altLang="en-US"/>
          </a:p>
        </p:txBody>
      </p:sp>
    </p:spTree>
    <p:extLst>
      <p:ext uri="{BB962C8B-B14F-4D97-AF65-F5344CB8AC3E}">
        <p14:creationId xmlns:p14="http://schemas.microsoft.com/office/powerpoint/2010/main" val="2090440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C06C269E-8A92-4FD0-8D63-70D0499C4E65}" type="slidenum">
              <a:rPr lang="en-US" altLang="en-US"/>
              <a:pPr/>
              <a:t>‹#›</a:t>
            </a:fld>
            <a:endParaRPr lang="en-US" altLang="en-US"/>
          </a:p>
        </p:txBody>
      </p:sp>
    </p:spTree>
    <p:extLst>
      <p:ext uri="{BB962C8B-B14F-4D97-AF65-F5344CB8AC3E}">
        <p14:creationId xmlns:p14="http://schemas.microsoft.com/office/powerpoint/2010/main" val="1665200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E10B1B0D-8312-406D-AC3B-9F927BE51E09}" type="slidenum">
              <a:rPr lang="en-US" altLang="en-US"/>
              <a:pPr/>
              <a:t>‹#›</a:t>
            </a:fld>
            <a:endParaRPr lang="en-US" altLang="en-US"/>
          </a:p>
        </p:txBody>
      </p:sp>
    </p:spTree>
    <p:extLst>
      <p:ext uri="{BB962C8B-B14F-4D97-AF65-F5344CB8AC3E}">
        <p14:creationId xmlns:p14="http://schemas.microsoft.com/office/powerpoint/2010/main" val="422711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D5EFC4A1-0BA0-4501-A5DD-675E89EBA398}" type="slidenum">
              <a:rPr lang="en-US" altLang="en-US"/>
              <a:pPr/>
              <a:t>‹#›</a:t>
            </a:fld>
            <a:endParaRPr lang="en-US" altLang="en-US"/>
          </a:p>
        </p:txBody>
      </p:sp>
      <p:pic>
        <p:nvPicPr>
          <p:cNvPr id="1193" name="Picture 169" descr="Serve the Community_std_t_nt"/>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110BD682-C3DC-44A1-BE1C-3E445C994B66}" type="slidenum">
              <a:rPr lang="en-US" altLang="en-US"/>
              <a:pPr/>
              <a:t>‹#›</a:t>
            </a:fld>
            <a:endParaRPr lang="en-US" altLang="en-US"/>
          </a:p>
        </p:txBody>
      </p:sp>
      <p:pic>
        <p:nvPicPr>
          <p:cNvPr id="4267" name="Picture 171" descr="Serve the Community_std_c_nt"/>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536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536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536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536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5BFDAD6C-95BC-4169-97B2-F0EE415C1639}" type="slidenum">
              <a:rPr lang="en-US" altLang="en-US"/>
              <a:pPr/>
              <a:t>‹#›</a:t>
            </a:fld>
            <a:endParaRPr lang="en-US" altLang="en-US"/>
          </a:p>
        </p:txBody>
      </p:sp>
      <p:pic>
        <p:nvPicPr>
          <p:cNvPr id="15464" name="Picture 104" descr="Serve the Community_std_cb"/>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517029"/>
            <a:ext cx="8382000" cy="1692771"/>
          </a:xfrm>
          <a:prstGeom prst="rect">
            <a:avLst/>
          </a:prstGeom>
          <a:noFill/>
        </p:spPr>
        <p:txBody>
          <a:bodyPr wrap="square" rtlCol="0">
            <a:spAutoFit/>
          </a:bodyPr>
          <a:lstStyle/>
          <a:p>
            <a:pPr algn="ctr"/>
            <a:r>
              <a:rPr lang="en-US" sz="7200" b="1" dirty="0" smtClean="0">
                <a:ln>
                  <a:solidFill>
                    <a:schemeClr val="bg1"/>
                  </a:solidFill>
                </a:ln>
                <a:solidFill>
                  <a:srgbClr val="663300"/>
                </a:solidFill>
                <a:effectLst>
                  <a:outerShdw blurRad="38100" dist="38100" dir="2700000" algn="tl">
                    <a:srgbClr val="000000">
                      <a:alpha val="43137"/>
                    </a:srgbClr>
                  </a:outerShdw>
                </a:effectLst>
                <a:latin typeface="Nyala" panose="02000504070300020003" pitchFamily="2" charset="0"/>
              </a:rPr>
              <a:t>Serving With Joy</a:t>
            </a:r>
          </a:p>
          <a:p>
            <a:pPr algn="ctr"/>
            <a:r>
              <a:rPr lang="en-US" sz="3200" b="1" dirty="0" smtClean="0">
                <a:ln>
                  <a:solidFill>
                    <a:schemeClr val="bg1"/>
                  </a:solidFill>
                </a:ln>
                <a:solidFill>
                  <a:srgbClr val="663300"/>
                </a:solidFill>
                <a:effectLst>
                  <a:outerShdw blurRad="38100" dist="38100" dir="2700000" algn="tl">
                    <a:srgbClr val="000000">
                      <a:alpha val="43137"/>
                    </a:srgbClr>
                  </a:outerShdw>
                </a:effectLst>
                <a:latin typeface="Nyala" panose="02000504070300020003" pitchFamily="2" charset="0"/>
              </a:rPr>
              <a:t>Matthew 20:25-28</a:t>
            </a:r>
            <a:endParaRPr lang="en-US" sz="3200" b="1" dirty="0">
              <a:ln>
                <a:solidFill>
                  <a:schemeClr val="bg1"/>
                </a:solidFill>
              </a:ln>
              <a:solidFill>
                <a:srgbClr val="663300"/>
              </a:solidFill>
              <a:effectLst>
                <a:outerShdw blurRad="38100" dist="38100" dir="2700000" algn="tl">
                  <a:srgbClr val="000000">
                    <a:alpha val="43137"/>
                  </a:srgbClr>
                </a:outerShdw>
              </a:effectLst>
              <a:latin typeface="Nyala" panose="02000504070300020003" pitchFamily="2" charset="0"/>
            </a:endParaRPr>
          </a:p>
        </p:txBody>
      </p:sp>
      <p:sp>
        <p:nvSpPr>
          <p:cNvPr id="5" name="TextBox 4"/>
          <p:cNvSpPr txBox="1"/>
          <p:nvPr/>
        </p:nvSpPr>
        <p:spPr>
          <a:xfrm>
            <a:off x="228600" y="2568714"/>
            <a:ext cx="8534400" cy="707886"/>
          </a:xfrm>
          <a:prstGeom prst="rect">
            <a:avLst/>
          </a:prstGeom>
          <a:noFill/>
        </p:spPr>
        <p:txBody>
          <a:bodyPr wrap="square" rtlCol="0">
            <a:spAutoFit/>
          </a:bodyPr>
          <a:lstStyle/>
          <a:p>
            <a:pPr algn="ctr"/>
            <a:r>
              <a:rPr lang="en-US" sz="4000" b="1" dirty="0" smtClean="0">
                <a:solidFill>
                  <a:schemeClr val="bg1"/>
                </a:solidFill>
                <a:effectLst>
                  <a:outerShdw blurRad="38100" dist="38100" dir="2700000" algn="tl">
                    <a:srgbClr val="000000">
                      <a:alpha val="43137"/>
                    </a:srgbClr>
                  </a:outerShdw>
                </a:effectLst>
                <a:latin typeface="Nyala" panose="02000504070300020003" pitchFamily="2" charset="0"/>
              </a:rPr>
              <a:t>Gather – Go – Give – Grow </a:t>
            </a:r>
            <a:endParaRPr lang="en-US" sz="4000" b="1" dirty="0">
              <a:solidFill>
                <a:schemeClr val="bg1"/>
              </a:solidFill>
              <a:effectLst>
                <a:outerShdw blurRad="38100" dist="38100" dir="2700000" algn="tl">
                  <a:srgbClr val="000000">
                    <a:alpha val="43137"/>
                  </a:srgbClr>
                </a:outerShdw>
              </a:effectLst>
              <a:latin typeface="Nyala" panose="02000504070300020003" pitchFamily="2"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9" name="Rectangle 27"/>
          <p:cNvSpPr>
            <a:spLocks noGrp="1" noChangeArrowheads="1"/>
          </p:cNvSpPr>
          <p:nvPr>
            <p:ph type="subTitle" idx="1"/>
          </p:nvPr>
        </p:nvSpPr>
        <p:spPr>
          <a:xfrm>
            <a:off x="152400" y="762000"/>
            <a:ext cx="8839200" cy="4038600"/>
          </a:xfrm>
        </p:spPr>
        <p:txBody>
          <a:bodyPr/>
          <a:lstStyle/>
          <a:p>
            <a:pPr marL="571500" indent="-571500" algn="just">
              <a:buFont typeface="Wingdings" panose="05000000000000000000" pitchFamily="2" charset="2"/>
              <a:buChar char="§"/>
            </a:pPr>
            <a:r>
              <a:rPr lang="en-US" altLang="en-US" b="1" dirty="0" smtClean="0">
                <a:effectLst>
                  <a:outerShdw blurRad="38100" dist="38100" dir="2700000" algn="tl">
                    <a:srgbClr val="000000">
                      <a:alpha val="43137"/>
                    </a:srgbClr>
                  </a:outerShdw>
                </a:effectLst>
                <a:latin typeface="Nyala" panose="02000504070300020003" pitchFamily="2" charset="0"/>
              </a:rPr>
              <a:t>Matthew 20:25-28</a:t>
            </a:r>
          </a:p>
          <a:p>
            <a:pPr marL="571500" indent="-571500" algn="just">
              <a:buFont typeface="Wingdings" panose="05000000000000000000" pitchFamily="2" charset="2"/>
              <a:buChar char="§"/>
            </a:pPr>
            <a:r>
              <a:rPr lang="en-US" altLang="en-US" b="1" dirty="0" smtClean="0">
                <a:effectLst>
                  <a:outerShdw blurRad="38100" dist="38100" dir="2700000" algn="tl">
                    <a:srgbClr val="000000">
                      <a:alpha val="43137"/>
                    </a:srgbClr>
                  </a:outerShdw>
                </a:effectLst>
                <a:latin typeface="Nyala" panose="02000504070300020003" pitchFamily="2" charset="0"/>
              </a:rPr>
              <a:t>Matthew 6:1-4</a:t>
            </a:r>
            <a:endParaRPr lang="en-US" altLang="en-US" b="1" dirty="0">
              <a:effectLst>
                <a:outerShdw blurRad="38100" dist="38100" dir="2700000" algn="tl">
                  <a:srgbClr val="000000">
                    <a:alpha val="43137"/>
                  </a:srgbClr>
                </a:outerShdw>
              </a:effectLst>
              <a:latin typeface="Nyala" panose="02000504070300020003" pitchFamily="2" charset="0"/>
            </a:endParaRPr>
          </a:p>
        </p:txBody>
      </p:sp>
      <p:sp>
        <p:nvSpPr>
          <p:cNvPr id="5" name="TextBox 4"/>
          <p:cNvSpPr txBox="1"/>
          <p:nvPr/>
        </p:nvSpPr>
        <p:spPr>
          <a:xfrm>
            <a:off x="381000" y="-7441"/>
            <a:ext cx="8382000" cy="707886"/>
          </a:xfrm>
          <a:prstGeom prst="rect">
            <a:avLst/>
          </a:prstGeom>
          <a:noFill/>
        </p:spPr>
        <p:txBody>
          <a:bodyPr wrap="square" rtlCol="0">
            <a:spAutoFit/>
          </a:bodyPr>
          <a:lstStyle/>
          <a:p>
            <a:pPr algn="ctr"/>
            <a:r>
              <a:rPr lang="en-US" sz="4000" b="1" dirty="0" smtClean="0">
                <a:ln>
                  <a:solidFill>
                    <a:schemeClr val="bg1"/>
                  </a:solidFill>
                </a:ln>
                <a:solidFill>
                  <a:srgbClr val="663300"/>
                </a:solidFill>
                <a:effectLst>
                  <a:outerShdw blurRad="38100" dist="38100" dir="2700000" algn="tl">
                    <a:srgbClr val="000000">
                      <a:alpha val="43137"/>
                    </a:srgbClr>
                  </a:outerShdw>
                </a:effectLst>
                <a:latin typeface="Nyala" panose="02000504070300020003" pitchFamily="2" charset="0"/>
              </a:rPr>
              <a:t>SERVING FOR THE RIGHT REASONS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9" name="Rectangle 27"/>
          <p:cNvSpPr>
            <a:spLocks noGrp="1" noChangeArrowheads="1"/>
          </p:cNvSpPr>
          <p:nvPr>
            <p:ph type="subTitle" idx="1"/>
          </p:nvPr>
        </p:nvSpPr>
        <p:spPr>
          <a:xfrm>
            <a:off x="152400" y="1192888"/>
            <a:ext cx="8839200" cy="3607712"/>
          </a:xfrm>
        </p:spPr>
        <p:txBody>
          <a:bodyPr/>
          <a:lstStyle/>
          <a:p>
            <a:pPr marL="571500" indent="-571500" algn="just">
              <a:buFont typeface="Wingdings" panose="05000000000000000000" pitchFamily="2" charset="2"/>
              <a:buChar char="§"/>
            </a:pPr>
            <a:r>
              <a:rPr lang="en-US" altLang="en-US" b="1" dirty="0" smtClean="0">
                <a:effectLst>
                  <a:outerShdw blurRad="38100" dist="38100" dir="2700000" algn="tl">
                    <a:srgbClr val="000000">
                      <a:alpha val="43137"/>
                    </a:srgbClr>
                  </a:outerShdw>
                </a:effectLst>
                <a:latin typeface="Nyala" panose="02000504070300020003" pitchFamily="2" charset="0"/>
              </a:rPr>
              <a:t>Acts 2:42-47</a:t>
            </a:r>
          </a:p>
          <a:p>
            <a:pPr marL="571500" indent="-571500" algn="just">
              <a:buFont typeface="Wingdings" panose="05000000000000000000" pitchFamily="2" charset="2"/>
              <a:buChar char="§"/>
            </a:pPr>
            <a:r>
              <a:rPr lang="en-US" altLang="en-US" b="1" dirty="0" smtClean="0">
                <a:effectLst>
                  <a:outerShdw blurRad="38100" dist="38100" dir="2700000" algn="tl">
                    <a:srgbClr val="000000">
                      <a:alpha val="43137"/>
                    </a:srgbClr>
                  </a:outerShdw>
                </a:effectLst>
                <a:latin typeface="Nyala" panose="02000504070300020003" pitchFamily="2" charset="0"/>
              </a:rPr>
              <a:t>Philippians 4:6</a:t>
            </a:r>
            <a:endParaRPr lang="en-US" altLang="en-US" b="1" dirty="0">
              <a:effectLst>
                <a:outerShdw blurRad="38100" dist="38100" dir="2700000" algn="tl">
                  <a:srgbClr val="000000">
                    <a:alpha val="43137"/>
                  </a:srgbClr>
                </a:outerShdw>
              </a:effectLst>
              <a:latin typeface="Nyala" panose="02000504070300020003" pitchFamily="2" charset="0"/>
            </a:endParaRPr>
          </a:p>
        </p:txBody>
      </p:sp>
      <p:sp>
        <p:nvSpPr>
          <p:cNvPr id="5" name="TextBox 4"/>
          <p:cNvSpPr txBox="1"/>
          <p:nvPr/>
        </p:nvSpPr>
        <p:spPr>
          <a:xfrm>
            <a:off x="381000" y="-7441"/>
            <a:ext cx="8382000" cy="1200329"/>
          </a:xfrm>
          <a:prstGeom prst="rect">
            <a:avLst/>
          </a:prstGeom>
          <a:noFill/>
        </p:spPr>
        <p:txBody>
          <a:bodyPr wrap="square" rtlCol="0">
            <a:spAutoFit/>
          </a:bodyPr>
          <a:lstStyle/>
          <a:p>
            <a:pPr algn="ctr"/>
            <a:r>
              <a:rPr lang="en-US" sz="3600" b="1" dirty="0" smtClean="0">
                <a:ln>
                  <a:solidFill>
                    <a:schemeClr val="bg1"/>
                  </a:solidFill>
                </a:ln>
                <a:solidFill>
                  <a:srgbClr val="663300"/>
                </a:solidFill>
                <a:effectLst>
                  <a:outerShdw blurRad="38100" dist="38100" dir="2700000" algn="tl">
                    <a:srgbClr val="000000">
                      <a:alpha val="43137"/>
                    </a:srgbClr>
                  </a:outerShdw>
                </a:effectLst>
                <a:latin typeface="Nyala" panose="02000504070300020003" pitchFamily="2" charset="0"/>
              </a:rPr>
              <a:t>SERVING FOR THE RIGHT REASONS</a:t>
            </a:r>
          </a:p>
          <a:p>
            <a:pPr algn="ctr"/>
            <a:r>
              <a:rPr lang="en-US" sz="3600" b="1" dirty="0" smtClean="0">
                <a:ln>
                  <a:solidFill>
                    <a:schemeClr val="bg1"/>
                  </a:solidFill>
                </a:ln>
                <a:solidFill>
                  <a:srgbClr val="663300"/>
                </a:solidFill>
                <a:effectLst>
                  <a:outerShdw blurRad="38100" dist="38100" dir="2700000" algn="tl">
                    <a:srgbClr val="000000">
                      <a:alpha val="43137"/>
                    </a:srgbClr>
                  </a:outerShdw>
                </a:effectLst>
                <a:latin typeface="Nyala" panose="02000504070300020003" pitchFamily="2" charset="0"/>
              </a:rPr>
              <a:t>JOY OF RECEIVING BLESSINGS FROM GOD</a:t>
            </a:r>
          </a:p>
        </p:txBody>
      </p:sp>
    </p:spTree>
    <p:extLst>
      <p:ext uri="{BB962C8B-B14F-4D97-AF65-F5344CB8AC3E}">
        <p14:creationId xmlns:p14="http://schemas.microsoft.com/office/powerpoint/2010/main" val="39149391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9" name="Rectangle 27"/>
          <p:cNvSpPr>
            <a:spLocks noGrp="1" noChangeArrowheads="1"/>
          </p:cNvSpPr>
          <p:nvPr>
            <p:ph type="subTitle" idx="1"/>
          </p:nvPr>
        </p:nvSpPr>
        <p:spPr>
          <a:xfrm>
            <a:off x="152400" y="1746884"/>
            <a:ext cx="8839200" cy="3053715"/>
          </a:xfrm>
        </p:spPr>
        <p:txBody>
          <a:bodyPr/>
          <a:lstStyle/>
          <a:p>
            <a:pPr marL="571500" indent="-571500" algn="just">
              <a:buFont typeface="Wingdings" panose="05000000000000000000" pitchFamily="2" charset="2"/>
              <a:buChar char="§"/>
            </a:pPr>
            <a:r>
              <a:rPr lang="en-US" altLang="en-US" b="1" dirty="0" smtClean="0">
                <a:effectLst>
                  <a:outerShdw blurRad="38100" dist="38100" dir="2700000" algn="tl">
                    <a:srgbClr val="000000">
                      <a:alpha val="43137"/>
                    </a:srgbClr>
                  </a:outerShdw>
                </a:effectLst>
                <a:latin typeface="Nyala" panose="02000504070300020003" pitchFamily="2" charset="0"/>
              </a:rPr>
              <a:t>1 Timothy 1:12 – “I thank him who has given me strength, Christ Jesus our Lord…”</a:t>
            </a:r>
          </a:p>
          <a:p>
            <a:pPr marL="571500" indent="-571500" algn="just">
              <a:buFont typeface="Wingdings" panose="05000000000000000000" pitchFamily="2" charset="2"/>
              <a:buChar char="§"/>
            </a:pPr>
            <a:r>
              <a:rPr lang="en-US" altLang="en-US" b="1" dirty="0" smtClean="0">
                <a:effectLst>
                  <a:outerShdw blurRad="38100" dist="38100" dir="2700000" algn="tl">
                    <a:srgbClr val="000000">
                      <a:alpha val="43137"/>
                    </a:srgbClr>
                  </a:outerShdw>
                </a:effectLst>
                <a:latin typeface="Nyala" panose="02000504070300020003" pitchFamily="2" charset="0"/>
              </a:rPr>
              <a:t>Galatians 6:1-2</a:t>
            </a:r>
          </a:p>
          <a:p>
            <a:pPr marL="571500" indent="-571500" algn="just">
              <a:buFont typeface="Wingdings" panose="05000000000000000000" pitchFamily="2" charset="2"/>
              <a:buChar char="§"/>
            </a:pPr>
            <a:r>
              <a:rPr lang="en-US" altLang="en-US" b="1" dirty="0" smtClean="0">
                <a:effectLst>
                  <a:outerShdw blurRad="38100" dist="38100" dir="2700000" algn="tl">
                    <a:srgbClr val="000000">
                      <a:alpha val="43137"/>
                    </a:srgbClr>
                  </a:outerShdw>
                </a:effectLst>
                <a:latin typeface="Nyala" panose="02000504070300020003" pitchFamily="2" charset="0"/>
              </a:rPr>
              <a:t>James 5:13-15, 19-20</a:t>
            </a:r>
            <a:endParaRPr lang="en-US" altLang="en-US" b="1" dirty="0">
              <a:effectLst>
                <a:outerShdw blurRad="38100" dist="38100" dir="2700000" algn="tl">
                  <a:srgbClr val="000000">
                    <a:alpha val="43137"/>
                  </a:srgbClr>
                </a:outerShdw>
              </a:effectLst>
              <a:latin typeface="Nyala" panose="02000504070300020003" pitchFamily="2" charset="0"/>
            </a:endParaRPr>
          </a:p>
        </p:txBody>
      </p:sp>
      <p:sp>
        <p:nvSpPr>
          <p:cNvPr id="5" name="TextBox 4"/>
          <p:cNvSpPr txBox="1"/>
          <p:nvPr/>
        </p:nvSpPr>
        <p:spPr>
          <a:xfrm>
            <a:off x="381000" y="-7441"/>
            <a:ext cx="8382000" cy="1754326"/>
          </a:xfrm>
          <a:prstGeom prst="rect">
            <a:avLst/>
          </a:prstGeom>
          <a:noFill/>
        </p:spPr>
        <p:txBody>
          <a:bodyPr wrap="square" rtlCol="0">
            <a:spAutoFit/>
          </a:bodyPr>
          <a:lstStyle/>
          <a:p>
            <a:pPr algn="ctr"/>
            <a:r>
              <a:rPr lang="en-US" sz="3600" b="1" dirty="0" smtClean="0">
                <a:ln>
                  <a:solidFill>
                    <a:schemeClr val="bg1"/>
                  </a:solidFill>
                </a:ln>
                <a:solidFill>
                  <a:srgbClr val="663300"/>
                </a:solidFill>
                <a:effectLst>
                  <a:outerShdw blurRad="38100" dist="38100" dir="2700000" algn="tl">
                    <a:srgbClr val="000000">
                      <a:alpha val="43137"/>
                    </a:srgbClr>
                  </a:outerShdw>
                </a:effectLst>
                <a:latin typeface="Nyala" panose="02000504070300020003" pitchFamily="2" charset="0"/>
              </a:rPr>
              <a:t>SERVING FOR THE RIGHT REASONS</a:t>
            </a:r>
          </a:p>
          <a:p>
            <a:pPr algn="ctr"/>
            <a:r>
              <a:rPr lang="en-US" sz="3600" b="1" dirty="0" smtClean="0">
                <a:ln>
                  <a:solidFill>
                    <a:schemeClr val="bg1"/>
                  </a:solidFill>
                </a:ln>
                <a:solidFill>
                  <a:srgbClr val="663300"/>
                </a:solidFill>
                <a:effectLst>
                  <a:outerShdw blurRad="38100" dist="38100" dir="2700000" algn="tl">
                    <a:srgbClr val="000000">
                      <a:alpha val="43137"/>
                    </a:srgbClr>
                  </a:outerShdw>
                </a:effectLst>
                <a:latin typeface="Nyala" panose="02000504070300020003" pitchFamily="2" charset="0"/>
              </a:rPr>
              <a:t>JOY OF RECEIVING BLESSINGS FROM GOD</a:t>
            </a:r>
          </a:p>
          <a:p>
            <a:pPr algn="ctr"/>
            <a:r>
              <a:rPr lang="en-US" sz="3600" b="1" dirty="0" smtClean="0">
                <a:ln>
                  <a:solidFill>
                    <a:schemeClr val="bg1"/>
                  </a:solidFill>
                </a:ln>
                <a:solidFill>
                  <a:srgbClr val="663300"/>
                </a:solidFill>
                <a:effectLst>
                  <a:outerShdw blurRad="38100" dist="38100" dir="2700000" algn="tl">
                    <a:srgbClr val="000000">
                      <a:alpha val="43137"/>
                    </a:srgbClr>
                  </a:outerShdw>
                </a:effectLst>
                <a:latin typeface="Nyala" panose="02000504070300020003" pitchFamily="2" charset="0"/>
              </a:rPr>
              <a:t>JOY OF RECEIVING STRENGTH FROM GOD</a:t>
            </a:r>
          </a:p>
        </p:txBody>
      </p:sp>
    </p:spTree>
    <p:extLst>
      <p:ext uri="{BB962C8B-B14F-4D97-AF65-F5344CB8AC3E}">
        <p14:creationId xmlns:p14="http://schemas.microsoft.com/office/powerpoint/2010/main" val="27485706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9" name="Rectangle 27"/>
          <p:cNvSpPr>
            <a:spLocks noGrp="1" noChangeArrowheads="1"/>
          </p:cNvSpPr>
          <p:nvPr>
            <p:ph type="subTitle" idx="1"/>
          </p:nvPr>
        </p:nvSpPr>
        <p:spPr>
          <a:xfrm>
            <a:off x="152400" y="2667000"/>
            <a:ext cx="8839200" cy="2133599"/>
          </a:xfrm>
        </p:spPr>
        <p:txBody>
          <a:bodyPr/>
          <a:lstStyle/>
          <a:p>
            <a:pPr marL="571500" indent="-571500" algn="just">
              <a:buFont typeface="Wingdings" panose="05000000000000000000" pitchFamily="2" charset="2"/>
              <a:buChar char="§"/>
            </a:pPr>
            <a:r>
              <a:rPr lang="en-US" altLang="en-US" b="1" dirty="0" smtClean="0">
                <a:effectLst>
                  <a:outerShdw blurRad="38100" dist="38100" dir="2700000" algn="tl">
                    <a:srgbClr val="000000">
                      <a:alpha val="43137"/>
                    </a:srgbClr>
                  </a:outerShdw>
                </a:effectLst>
                <a:latin typeface="Nyala" panose="02000504070300020003" pitchFamily="2" charset="0"/>
              </a:rPr>
              <a:t>1 Peter 4:7-11</a:t>
            </a:r>
          </a:p>
          <a:p>
            <a:pPr marL="571500" indent="-571500" algn="just">
              <a:buFont typeface="Wingdings" panose="05000000000000000000" pitchFamily="2" charset="2"/>
              <a:buChar char="§"/>
            </a:pPr>
            <a:r>
              <a:rPr lang="en-US" altLang="en-US" b="1" dirty="0" smtClean="0">
                <a:effectLst>
                  <a:outerShdw blurRad="38100" dist="38100" dir="2700000" algn="tl">
                    <a:srgbClr val="000000">
                      <a:alpha val="43137"/>
                    </a:srgbClr>
                  </a:outerShdw>
                </a:effectLst>
                <a:latin typeface="Nyala" panose="02000504070300020003" pitchFamily="2" charset="0"/>
              </a:rPr>
              <a:t>“Above all, keep loving one another earnestly, since love covers a multitude of sins.”</a:t>
            </a:r>
            <a:endParaRPr lang="en-US" altLang="en-US" b="1" dirty="0">
              <a:effectLst>
                <a:outerShdw blurRad="38100" dist="38100" dir="2700000" algn="tl">
                  <a:srgbClr val="000000">
                    <a:alpha val="43137"/>
                  </a:srgbClr>
                </a:outerShdw>
              </a:effectLst>
              <a:latin typeface="Nyala" panose="02000504070300020003" pitchFamily="2" charset="0"/>
            </a:endParaRPr>
          </a:p>
        </p:txBody>
      </p:sp>
      <p:sp>
        <p:nvSpPr>
          <p:cNvPr id="5" name="TextBox 4"/>
          <p:cNvSpPr txBox="1"/>
          <p:nvPr/>
        </p:nvSpPr>
        <p:spPr>
          <a:xfrm>
            <a:off x="381000" y="-7441"/>
            <a:ext cx="8382000" cy="2862322"/>
          </a:xfrm>
          <a:prstGeom prst="rect">
            <a:avLst/>
          </a:prstGeom>
          <a:noFill/>
        </p:spPr>
        <p:txBody>
          <a:bodyPr wrap="square" rtlCol="0">
            <a:spAutoFit/>
          </a:bodyPr>
          <a:lstStyle/>
          <a:p>
            <a:pPr algn="ctr"/>
            <a:r>
              <a:rPr lang="en-US" sz="3600" b="1" dirty="0" smtClean="0">
                <a:ln>
                  <a:solidFill>
                    <a:schemeClr val="bg1"/>
                  </a:solidFill>
                </a:ln>
                <a:solidFill>
                  <a:srgbClr val="663300"/>
                </a:solidFill>
                <a:effectLst>
                  <a:outerShdw blurRad="38100" dist="38100" dir="2700000" algn="tl">
                    <a:srgbClr val="000000">
                      <a:alpha val="43137"/>
                    </a:srgbClr>
                  </a:outerShdw>
                </a:effectLst>
                <a:latin typeface="Nyala" panose="02000504070300020003" pitchFamily="2" charset="0"/>
              </a:rPr>
              <a:t>SERVING FOR THE RIGHT REASONS</a:t>
            </a:r>
          </a:p>
          <a:p>
            <a:pPr algn="ctr"/>
            <a:r>
              <a:rPr lang="en-US" sz="3600" b="1" dirty="0" smtClean="0">
                <a:ln>
                  <a:solidFill>
                    <a:schemeClr val="bg1"/>
                  </a:solidFill>
                </a:ln>
                <a:solidFill>
                  <a:srgbClr val="663300"/>
                </a:solidFill>
                <a:effectLst>
                  <a:outerShdw blurRad="38100" dist="38100" dir="2700000" algn="tl">
                    <a:srgbClr val="000000">
                      <a:alpha val="43137"/>
                    </a:srgbClr>
                  </a:outerShdw>
                </a:effectLst>
                <a:latin typeface="Nyala" panose="02000504070300020003" pitchFamily="2" charset="0"/>
              </a:rPr>
              <a:t>JOY OF RECEIVING BLESSINGS FROM GOD</a:t>
            </a:r>
          </a:p>
          <a:p>
            <a:pPr algn="ctr"/>
            <a:r>
              <a:rPr lang="en-US" sz="3600" b="1" dirty="0" smtClean="0">
                <a:ln>
                  <a:solidFill>
                    <a:schemeClr val="bg1"/>
                  </a:solidFill>
                </a:ln>
                <a:solidFill>
                  <a:srgbClr val="663300"/>
                </a:solidFill>
                <a:effectLst>
                  <a:outerShdw blurRad="38100" dist="38100" dir="2700000" algn="tl">
                    <a:srgbClr val="000000">
                      <a:alpha val="43137"/>
                    </a:srgbClr>
                  </a:outerShdw>
                </a:effectLst>
                <a:latin typeface="Nyala" panose="02000504070300020003" pitchFamily="2" charset="0"/>
              </a:rPr>
              <a:t>JOY OF RECEIVING STRENGTH FROM GOD</a:t>
            </a:r>
          </a:p>
          <a:p>
            <a:pPr algn="ctr"/>
            <a:r>
              <a:rPr lang="en-US" sz="3600" b="1" dirty="0" smtClean="0">
                <a:ln>
                  <a:solidFill>
                    <a:schemeClr val="bg1"/>
                  </a:solidFill>
                </a:ln>
                <a:solidFill>
                  <a:srgbClr val="663300"/>
                </a:solidFill>
                <a:effectLst>
                  <a:outerShdw blurRad="38100" dist="38100" dir="2700000" algn="tl">
                    <a:srgbClr val="000000">
                      <a:alpha val="43137"/>
                    </a:srgbClr>
                  </a:outerShdw>
                </a:effectLst>
                <a:latin typeface="Nyala" panose="02000504070300020003" pitchFamily="2" charset="0"/>
              </a:rPr>
              <a:t>JOY OF SEEING TO THE NEEDS OF THOSE WE LOVE</a:t>
            </a:r>
          </a:p>
        </p:txBody>
      </p:sp>
    </p:spTree>
    <p:extLst>
      <p:ext uri="{BB962C8B-B14F-4D97-AF65-F5344CB8AC3E}">
        <p14:creationId xmlns:p14="http://schemas.microsoft.com/office/powerpoint/2010/main" val="37684020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9" name="Rectangle 27"/>
          <p:cNvSpPr>
            <a:spLocks noGrp="1" noChangeArrowheads="1"/>
          </p:cNvSpPr>
          <p:nvPr>
            <p:ph type="subTitle" idx="1"/>
          </p:nvPr>
        </p:nvSpPr>
        <p:spPr>
          <a:xfrm>
            <a:off x="152400" y="3276600"/>
            <a:ext cx="8839200" cy="1523999"/>
          </a:xfrm>
        </p:spPr>
        <p:txBody>
          <a:bodyPr/>
          <a:lstStyle/>
          <a:p>
            <a:pPr marL="571500" indent="-571500" algn="just">
              <a:buFont typeface="Wingdings" panose="05000000000000000000" pitchFamily="2" charset="2"/>
              <a:buChar char="§"/>
            </a:pPr>
            <a:r>
              <a:rPr lang="en-US" altLang="en-US" b="1" dirty="0" smtClean="0">
                <a:effectLst>
                  <a:outerShdw blurRad="38100" dist="38100" dir="2700000" algn="tl">
                    <a:srgbClr val="000000">
                      <a:alpha val="43137"/>
                    </a:srgbClr>
                  </a:outerShdw>
                </a:effectLst>
                <a:latin typeface="Nyala" panose="02000504070300020003" pitchFamily="2" charset="0"/>
              </a:rPr>
              <a:t>Philippians 2:1-11</a:t>
            </a:r>
          </a:p>
          <a:p>
            <a:pPr marL="571500" indent="-571500" algn="just">
              <a:buFont typeface="Wingdings" panose="05000000000000000000" pitchFamily="2" charset="2"/>
              <a:buChar char="§"/>
            </a:pPr>
            <a:r>
              <a:rPr lang="en-US" altLang="en-US" b="1" dirty="0" smtClean="0">
                <a:effectLst>
                  <a:outerShdw blurRad="38100" dist="38100" dir="2700000" algn="tl">
                    <a:srgbClr val="000000">
                      <a:alpha val="43137"/>
                    </a:srgbClr>
                  </a:outerShdw>
                </a:effectLst>
                <a:latin typeface="Nyala" panose="02000504070300020003" pitchFamily="2" charset="0"/>
              </a:rPr>
              <a:t>Matthew 20:25-28</a:t>
            </a:r>
            <a:endParaRPr lang="en-US" altLang="en-US" b="1" dirty="0">
              <a:effectLst>
                <a:outerShdw blurRad="38100" dist="38100" dir="2700000" algn="tl">
                  <a:srgbClr val="000000">
                    <a:alpha val="43137"/>
                  </a:srgbClr>
                </a:outerShdw>
              </a:effectLst>
              <a:latin typeface="Nyala" panose="02000504070300020003" pitchFamily="2" charset="0"/>
            </a:endParaRPr>
          </a:p>
        </p:txBody>
      </p:sp>
      <p:sp>
        <p:nvSpPr>
          <p:cNvPr id="5" name="TextBox 4"/>
          <p:cNvSpPr txBox="1"/>
          <p:nvPr/>
        </p:nvSpPr>
        <p:spPr>
          <a:xfrm>
            <a:off x="381000" y="-7441"/>
            <a:ext cx="8382000" cy="3416320"/>
          </a:xfrm>
          <a:prstGeom prst="rect">
            <a:avLst/>
          </a:prstGeom>
          <a:noFill/>
        </p:spPr>
        <p:txBody>
          <a:bodyPr wrap="square" rtlCol="0">
            <a:spAutoFit/>
          </a:bodyPr>
          <a:lstStyle/>
          <a:p>
            <a:pPr algn="ctr"/>
            <a:r>
              <a:rPr lang="en-US" sz="3600" b="1" dirty="0" smtClean="0">
                <a:ln>
                  <a:solidFill>
                    <a:schemeClr val="bg1"/>
                  </a:solidFill>
                </a:ln>
                <a:solidFill>
                  <a:srgbClr val="663300"/>
                </a:solidFill>
                <a:effectLst>
                  <a:outerShdw blurRad="38100" dist="38100" dir="2700000" algn="tl">
                    <a:srgbClr val="000000">
                      <a:alpha val="43137"/>
                    </a:srgbClr>
                  </a:outerShdw>
                </a:effectLst>
                <a:latin typeface="Nyala" panose="02000504070300020003" pitchFamily="2" charset="0"/>
              </a:rPr>
              <a:t>SERVING FOR THE RIGHT REASONS</a:t>
            </a:r>
          </a:p>
          <a:p>
            <a:pPr algn="ctr"/>
            <a:r>
              <a:rPr lang="en-US" sz="3600" b="1" dirty="0" smtClean="0">
                <a:ln>
                  <a:solidFill>
                    <a:schemeClr val="bg1"/>
                  </a:solidFill>
                </a:ln>
                <a:solidFill>
                  <a:srgbClr val="663300"/>
                </a:solidFill>
                <a:effectLst>
                  <a:outerShdw blurRad="38100" dist="38100" dir="2700000" algn="tl">
                    <a:srgbClr val="000000">
                      <a:alpha val="43137"/>
                    </a:srgbClr>
                  </a:outerShdw>
                </a:effectLst>
                <a:latin typeface="Nyala" panose="02000504070300020003" pitchFamily="2" charset="0"/>
              </a:rPr>
              <a:t>JOY OF RECEIVING BLESSINGS FROM GOD</a:t>
            </a:r>
          </a:p>
          <a:p>
            <a:pPr algn="ctr"/>
            <a:r>
              <a:rPr lang="en-US" sz="3600" b="1" dirty="0" smtClean="0">
                <a:ln>
                  <a:solidFill>
                    <a:schemeClr val="bg1"/>
                  </a:solidFill>
                </a:ln>
                <a:solidFill>
                  <a:srgbClr val="663300"/>
                </a:solidFill>
                <a:effectLst>
                  <a:outerShdw blurRad="38100" dist="38100" dir="2700000" algn="tl">
                    <a:srgbClr val="000000">
                      <a:alpha val="43137"/>
                    </a:srgbClr>
                  </a:outerShdw>
                </a:effectLst>
                <a:latin typeface="Nyala" panose="02000504070300020003" pitchFamily="2" charset="0"/>
              </a:rPr>
              <a:t>JOY OF RECEIVING STRENGTH FROM GOD</a:t>
            </a:r>
          </a:p>
          <a:p>
            <a:pPr algn="ctr"/>
            <a:r>
              <a:rPr lang="en-US" sz="3600" b="1" dirty="0" smtClean="0">
                <a:ln>
                  <a:solidFill>
                    <a:schemeClr val="bg1"/>
                  </a:solidFill>
                </a:ln>
                <a:solidFill>
                  <a:srgbClr val="663300"/>
                </a:solidFill>
                <a:effectLst>
                  <a:outerShdw blurRad="38100" dist="38100" dir="2700000" algn="tl">
                    <a:srgbClr val="000000">
                      <a:alpha val="43137"/>
                    </a:srgbClr>
                  </a:outerShdw>
                </a:effectLst>
                <a:latin typeface="Nyala" panose="02000504070300020003" pitchFamily="2" charset="0"/>
              </a:rPr>
              <a:t>JOY OF SEEING TO THE NEEDS OF THOSE WE LOVE</a:t>
            </a:r>
          </a:p>
          <a:p>
            <a:pPr algn="ctr"/>
            <a:r>
              <a:rPr lang="en-US" sz="3600" b="1" dirty="0" smtClean="0">
                <a:ln>
                  <a:solidFill>
                    <a:schemeClr val="bg1"/>
                  </a:solidFill>
                </a:ln>
                <a:solidFill>
                  <a:srgbClr val="663300"/>
                </a:solidFill>
                <a:effectLst>
                  <a:outerShdw blurRad="38100" dist="38100" dir="2700000" algn="tl">
                    <a:srgbClr val="000000">
                      <a:alpha val="43137"/>
                    </a:srgbClr>
                  </a:outerShdw>
                </a:effectLst>
                <a:latin typeface="Nyala" panose="02000504070300020003" pitchFamily="2" charset="0"/>
              </a:rPr>
              <a:t>JOY OF BEING CHRIST-LIKE</a:t>
            </a:r>
          </a:p>
        </p:txBody>
      </p:sp>
    </p:spTree>
    <p:extLst>
      <p:ext uri="{BB962C8B-B14F-4D97-AF65-F5344CB8AC3E}">
        <p14:creationId xmlns:p14="http://schemas.microsoft.com/office/powerpoint/2010/main" val="35487197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subTitle" idx="1"/>
          </p:nvPr>
        </p:nvSpPr>
        <p:spPr>
          <a:xfrm>
            <a:off x="457200" y="533400"/>
            <a:ext cx="8229600" cy="5867400"/>
          </a:xfrm>
        </p:spPr>
        <p:txBody>
          <a:bodyPr/>
          <a:lstStyle/>
          <a:p>
            <a:pPr algn="just"/>
            <a:r>
              <a:rPr lang="en-US" altLang="en-US" sz="3600" b="1" dirty="0" smtClean="0">
                <a:effectLst>
                  <a:outerShdw blurRad="38100" dist="38100" dir="2700000" algn="tl">
                    <a:srgbClr val="000000">
                      <a:alpha val="43137"/>
                    </a:srgbClr>
                  </a:outerShdw>
                </a:effectLst>
                <a:latin typeface="Nyala" panose="02000504070300020003" pitchFamily="2" charset="0"/>
              </a:rPr>
              <a:t>“Who am I without a vital, daily connection to my Creator?  Without his counsel, I’m nothing but a shell.  Being created in his image has little to do with the appearance of my physical body.  Without his guidance, what optimism can this corrupt world provide for the days ahead?  Without his presence in my life, I’m nothing more than an orphan.  I’m separated from the very root of my existence.” </a:t>
            </a:r>
          </a:p>
          <a:p>
            <a:pPr algn="just"/>
            <a:r>
              <a:rPr lang="en-US" altLang="en-US" sz="2800" b="1" dirty="0" smtClean="0">
                <a:effectLst>
                  <a:outerShdw blurRad="38100" dist="38100" dir="2700000" algn="tl">
                    <a:srgbClr val="000000">
                      <a:alpha val="43137"/>
                    </a:srgbClr>
                  </a:outerShdw>
                </a:effectLst>
                <a:latin typeface="Nyala" panose="02000504070300020003" pitchFamily="2" charset="0"/>
              </a:rPr>
              <a:t>(Jason Hardin)</a:t>
            </a:r>
            <a:endParaRPr lang="en-US" altLang="en-US" sz="3600" b="1" dirty="0">
              <a:effectLst>
                <a:outerShdw blurRad="38100" dist="38100" dir="2700000" algn="tl">
                  <a:srgbClr val="000000">
                    <a:alpha val="43137"/>
                  </a:srgbClr>
                </a:outerShdw>
              </a:effectLst>
              <a:latin typeface="Nyala" panose="02000504070300020003" pitchFamily="2"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517029"/>
            <a:ext cx="8382000" cy="1692771"/>
          </a:xfrm>
          <a:prstGeom prst="rect">
            <a:avLst/>
          </a:prstGeom>
          <a:noFill/>
        </p:spPr>
        <p:txBody>
          <a:bodyPr wrap="square" rtlCol="0">
            <a:spAutoFit/>
          </a:bodyPr>
          <a:lstStyle/>
          <a:p>
            <a:pPr algn="ctr"/>
            <a:r>
              <a:rPr lang="en-US" sz="7200" b="1" dirty="0" smtClean="0">
                <a:ln>
                  <a:solidFill>
                    <a:schemeClr val="bg1"/>
                  </a:solidFill>
                </a:ln>
                <a:solidFill>
                  <a:srgbClr val="663300"/>
                </a:solidFill>
                <a:effectLst>
                  <a:outerShdw blurRad="38100" dist="38100" dir="2700000" algn="tl">
                    <a:srgbClr val="000000">
                      <a:alpha val="43137"/>
                    </a:srgbClr>
                  </a:outerShdw>
                </a:effectLst>
                <a:latin typeface="Nyala" panose="02000504070300020003" pitchFamily="2" charset="0"/>
              </a:rPr>
              <a:t>Serving With Joy</a:t>
            </a:r>
          </a:p>
          <a:p>
            <a:pPr algn="ctr"/>
            <a:r>
              <a:rPr lang="en-US" sz="3200" b="1" dirty="0" smtClean="0">
                <a:ln>
                  <a:solidFill>
                    <a:schemeClr val="bg1"/>
                  </a:solidFill>
                </a:ln>
                <a:solidFill>
                  <a:srgbClr val="663300"/>
                </a:solidFill>
                <a:effectLst>
                  <a:outerShdw blurRad="38100" dist="38100" dir="2700000" algn="tl">
                    <a:srgbClr val="000000">
                      <a:alpha val="43137"/>
                    </a:srgbClr>
                  </a:outerShdw>
                </a:effectLst>
                <a:latin typeface="Nyala" panose="02000504070300020003" pitchFamily="2" charset="0"/>
              </a:rPr>
              <a:t>Matthew 20:25-28</a:t>
            </a:r>
            <a:endParaRPr lang="en-US" sz="3200" b="1" dirty="0">
              <a:ln>
                <a:solidFill>
                  <a:schemeClr val="bg1"/>
                </a:solidFill>
              </a:ln>
              <a:solidFill>
                <a:srgbClr val="663300"/>
              </a:solidFill>
              <a:effectLst>
                <a:outerShdw blurRad="38100" dist="38100" dir="2700000" algn="tl">
                  <a:srgbClr val="000000">
                    <a:alpha val="43137"/>
                  </a:srgbClr>
                </a:outerShdw>
              </a:effectLst>
              <a:latin typeface="Nyala" panose="02000504070300020003" pitchFamily="2" charset="0"/>
            </a:endParaRPr>
          </a:p>
        </p:txBody>
      </p:sp>
      <p:sp>
        <p:nvSpPr>
          <p:cNvPr id="5" name="TextBox 4"/>
          <p:cNvSpPr txBox="1"/>
          <p:nvPr/>
        </p:nvSpPr>
        <p:spPr>
          <a:xfrm>
            <a:off x="228600" y="2568714"/>
            <a:ext cx="8534400" cy="707886"/>
          </a:xfrm>
          <a:prstGeom prst="rect">
            <a:avLst/>
          </a:prstGeom>
          <a:noFill/>
        </p:spPr>
        <p:txBody>
          <a:bodyPr wrap="square" rtlCol="0">
            <a:spAutoFit/>
          </a:bodyPr>
          <a:lstStyle/>
          <a:p>
            <a:pPr algn="ctr"/>
            <a:r>
              <a:rPr lang="en-US" sz="4000" b="1" dirty="0" smtClean="0">
                <a:solidFill>
                  <a:schemeClr val="bg1"/>
                </a:solidFill>
                <a:effectLst>
                  <a:outerShdw blurRad="38100" dist="38100" dir="2700000" algn="tl">
                    <a:srgbClr val="000000">
                      <a:alpha val="43137"/>
                    </a:srgbClr>
                  </a:outerShdw>
                </a:effectLst>
                <a:latin typeface="Nyala" panose="02000504070300020003" pitchFamily="2" charset="0"/>
              </a:rPr>
              <a:t>Gather – Go – Give – Grow </a:t>
            </a:r>
            <a:endParaRPr lang="en-US" sz="4000" b="1" dirty="0">
              <a:solidFill>
                <a:schemeClr val="bg1"/>
              </a:solidFill>
              <a:effectLst>
                <a:outerShdw blurRad="38100" dist="38100" dir="2700000" algn="tl">
                  <a:srgbClr val="000000">
                    <a:alpha val="43137"/>
                  </a:srgbClr>
                </a:outerShdw>
              </a:effectLst>
              <a:latin typeface="Nyala" panose="02000504070300020003" pitchFamily="2" charset="0"/>
            </a:endParaRPr>
          </a:p>
        </p:txBody>
      </p:sp>
    </p:spTree>
    <p:extLst>
      <p:ext uri="{BB962C8B-B14F-4D97-AF65-F5344CB8AC3E}">
        <p14:creationId xmlns:p14="http://schemas.microsoft.com/office/powerpoint/2010/main" val="3468297719"/>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2609</TotalTime>
  <Words>258</Words>
  <Application>Microsoft Office PowerPoint</Application>
  <PresentationFormat>On-screen Show (4:3)</PresentationFormat>
  <Paragraphs>34</Paragraphs>
  <Slides>8</Slides>
  <Notes>0</Notes>
  <HiddenSlides>0</HiddenSlides>
  <MMClips>0</MMClips>
  <ScaleCrop>false</ScaleCrop>
  <HeadingPairs>
    <vt:vector size="4" baseType="variant">
      <vt:variant>
        <vt:lpstr>Theme</vt:lpstr>
      </vt:variant>
      <vt:variant>
        <vt:i4>3</vt:i4>
      </vt:variant>
      <vt:variant>
        <vt:lpstr>Slide Titles</vt:lpstr>
      </vt:variant>
      <vt:variant>
        <vt:i4>8</vt:i4>
      </vt:variant>
    </vt:vector>
  </HeadingPairs>
  <TitlesOfParts>
    <vt:vector size="11" baseType="lpstr">
      <vt:lpstr>Default Design</vt:lpstr>
      <vt:lpstr>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sundaysource.org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Jonathan R. Bailey</dc:creator>
  <cp:lastModifiedBy>Kent E Heaton</cp:lastModifiedBy>
  <cp:revision>188</cp:revision>
  <dcterms:created xsi:type="dcterms:W3CDTF">2005-04-15T19:25:47Z</dcterms:created>
  <dcterms:modified xsi:type="dcterms:W3CDTF">2014-04-29T14:06:15Z</dcterms:modified>
</cp:coreProperties>
</file>