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12"/>
  </p:notesMasterIdLst>
  <p:sldIdLst>
    <p:sldId id="259" r:id="rId4"/>
    <p:sldId id="257" r:id="rId5"/>
    <p:sldId id="274" r:id="rId6"/>
    <p:sldId id="275" r:id="rId7"/>
    <p:sldId id="276" r:id="rId8"/>
    <p:sldId id="277" r:id="rId9"/>
    <p:sldId id="278" r:id="rId10"/>
    <p:sldId id="27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6403" autoAdjust="0"/>
  </p:normalViewPr>
  <p:slideViewPr>
    <p:cSldViewPr>
      <p:cViewPr varScale="1">
        <p:scale>
          <a:sx n="85" d="100"/>
          <a:sy n="85" d="100"/>
        </p:scale>
        <p:origin x="-13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85CD6-EDD1-4A25-8F39-2DEB6DFA9C57}" type="datetimeFigureOut">
              <a:rPr lang="en-US" smtClean="0"/>
              <a:t>6/9/2014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385A9-E5EC-4297-9601-234DE66A9198}" type="slidenum">
              <a:rPr lang="en-US" smtClean="0"/>
              <a:t>‹#›</a:t>
            </a:fld>
            <a:endParaRPr lang="en-US"/>
          </a:p>
        </p:txBody>
      </p:sp>
    </p:spTree>
    <p:extLst>
      <p:ext uri="{BB962C8B-B14F-4D97-AF65-F5344CB8AC3E}">
        <p14:creationId xmlns:p14="http://schemas.microsoft.com/office/powerpoint/2010/main" val="231055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0FC3C1-785C-4C28-8AC3-CB0A8A5A4DB9}" type="slidenum">
              <a:rPr lang="en-US" altLang="en-US"/>
              <a:pPr/>
              <a:t>‹#›</a:t>
            </a:fld>
            <a:endParaRPr lang="en-US" altLang="en-US"/>
          </a:p>
        </p:txBody>
      </p:sp>
    </p:spTree>
    <p:extLst>
      <p:ext uri="{BB962C8B-B14F-4D97-AF65-F5344CB8AC3E}">
        <p14:creationId xmlns:p14="http://schemas.microsoft.com/office/powerpoint/2010/main" val="40986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7C9DAC-EFFD-437E-B3F9-2C8BB2695CAD}" type="slidenum">
              <a:rPr lang="en-US" altLang="en-US"/>
              <a:pPr/>
              <a:t>‹#›</a:t>
            </a:fld>
            <a:endParaRPr lang="en-US" altLang="en-US"/>
          </a:p>
        </p:txBody>
      </p:sp>
    </p:spTree>
    <p:extLst>
      <p:ext uri="{BB962C8B-B14F-4D97-AF65-F5344CB8AC3E}">
        <p14:creationId xmlns:p14="http://schemas.microsoft.com/office/powerpoint/2010/main" val="207255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FD5CB9-8114-47A7-A843-F04181F315E3}" type="slidenum">
              <a:rPr lang="en-US" altLang="en-US"/>
              <a:pPr/>
              <a:t>‹#›</a:t>
            </a:fld>
            <a:endParaRPr lang="en-US" altLang="en-US"/>
          </a:p>
        </p:txBody>
      </p:sp>
    </p:spTree>
    <p:extLst>
      <p:ext uri="{BB962C8B-B14F-4D97-AF65-F5344CB8AC3E}">
        <p14:creationId xmlns:p14="http://schemas.microsoft.com/office/powerpoint/2010/main" val="303209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12E77A-370B-43CC-B6EC-D6C782B263F3}" type="slidenum">
              <a:rPr lang="en-US" altLang="en-US"/>
              <a:pPr/>
              <a:t>‹#›</a:t>
            </a:fld>
            <a:endParaRPr lang="en-US" altLang="en-US"/>
          </a:p>
        </p:txBody>
      </p:sp>
    </p:spTree>
    <p:extLst>
      <p:ext uri="{BB962C8B-B14F-4D97-AF65-F5344CB8AC3E}">
        <p14:creationId xmlns:p14="http://schemas.microsoft.com/office/powerpoint/2010/main" val="224332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E6AABF-175F-46CA-B8E4-0E507C7C78EC}" type="slidenum">
              <a:rPr lang="en-US" altLang="en-US"/>
              <a:pPr/>
              <a:t>‹#›</a:t>
            </a:fld>
            <a:endParaRPr lang="en-US" altLang="en-US"/>
          </a:p>
        </p:txBody>
      </p:sp>
    </p:spTree>
    <p:extLst>
      <p:ext uri="{BB962C8B-B14F-4D97-AF65-F5344CB8AC3E}">
        <p14:creationId xmlns:p14="http://schemas.microsoft.com/office/powerpoint/2010/main" val="114427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90D3AF-5770-43C3-AEAA-BCC817024A07}" type="slidenum">
              <a:rPr lang="en-US" altLang="en-US"/>
              <a:pPr/>
              <a:t>‹#›</a:t>
            </a:fld>
            <a:endParaRPr lang="en-US" altLang="en-US"/>
          </a:p>
        </p:txBody>
      </p:sp>
    </p:spTree>
    <p:extLst>
      <p:ext uri="{BB962C8B-B14F-4D97-AF65-F5344CB8AC3E}">
        <p14:creationId xmlns:p14="http://schemas.microsoft.com/office/powerpoint/2010/main" val="110807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97A38B5-19AE-4103-9E85-BD988EF93B5B}" type="slidenum">
              <a:rPr lang="en-US" altLang="en-US"/>
              <a:pPr/>
              <a:t>‹#›</a:t>
            </a:fld>
            <a:endParaRPr lang="en-US" altLang="en-US"/>
          </a:p>
        </p:txBody>
      </p:sp>
    </p:spTree>
    <p:extLst>
      <p:ext uri="{BB962C8B-B14F-4D97-AF65-F5344CB8AC3E}">
        <p14:creationId xmlns:p14="http://schemas.microsoft.com/office/powerpoint/2010/main" val="55078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DE636D9-E244-4234-8C05-B0A667E0A136}" type="slidenum">
              <a:rPr lang="en-US" altLang="en-US"/>
              <a:pPr/>
              <a:t>‹#›</a:t>
            </a:fld>
            <a:endParaRPr lang="en-US" altLang="en-US"/>
          </a:p>
        </p:txBody>
      </p:sp>
    </p:spTree>
    <p:extLst>
      <p:ext uri="{BB962C8B-B14F-4D97-AF65-F5344CB8AC3E}">
        <p14:creationId xmlns:p14="http://schemas.microsoft.com/office/powerpoint/2010/main" val="828556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27079AB-D9D3-4A30-8DD2-F818BED2C38B}" type="slidenum">
              <a:rPr lang="en-US" altLang="en-US"/>
              <a:pPr/>
              <a:t>‹#›</a:t>
            </a:fld>
            <a:endParaRPr lang="en-US" altLang="en-US"/>
          </a:p>
        </p:txBody>
      </p:sp>
    </p:spTree>
    <p:extLst>
      <p:ext uri="{BB962C8B-B14F-4D97-AF65-F5344CB8AC3E}">
        <p14:creationId xmlns:p14="http://schemas.microsoft.com/office/powerpoint/2010/main" val="888897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1E81284-0FCD-43EC-A3F2-BCFF86A3549C}" type="slidenum">
              <a:rPr lang="en-US" altLang="en-US"/>
              <a:pPr/>
              <a:t>‹#›</a:t>
            </a:fld>
            <a:endParaRPr lang="en-US" altLang="en-US"/>
          </a:p>
        </p:txBody>
      </p:sp>
    </p:spTree>
    <p:extLst>
      <p:ext uri="{BB962C8B-B14F-4D97-AF65-F5344CB8AC3E}">
        <p14:creationId xmlns:p14="http://schemas.microsoft.com/office/powerpoint/2010/main" val="2850540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84F1323-A616-4A24-8419-4156313D0757}" type="slidenum">
              <a:rPr lang="en-US" altLang="en-US"/>
              <a:pPr/>
              <a:t>‹#›</a:t>
            </a:fld>
            <a:endParaRPr lang="en-US" altLang="en-US"/>
          </a:p>
        </p:txBody>
      </p:sp>
    </p:spTree>
    <p:extLst>
      <p:ext uri="{BB962C8B-B14F-4D97-AF65-F5344CB8AC3E}">
        <p14:creationId xmlns:p14="http://schemas.microsoft.com/office/powerpoint/2010/main" val="315634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1146BAD-978F-48E8-963D-F44D3BE495DE}" type="slidenum">
              <a:rPr lang="en-US" altLang="en-US"/>
              <a:pPr/>
              <a:t>‹#›</a:t>
            </a:fld>
            <a:endParaRPr lang="en-US" altLang="en-US"/>
          </a:p>
        </p:txBody>
      </p:sp>
    </p:spTree>
    <p:extLst>
      <p:ext uri="{BB962C8B-B14F-4D97-AF65-F5344CB8AC3E}">
        <p14:creationId xmlns:p14="http://schemas.microsoft.com/office/powerpoint/2010/main" val="1487779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7E91B8-264E-4095-84F2-5DCC04554688}" type="slidenum">
              <a:rPr lang="en-US" altLang="en-US"/>
              <a:pPr/>
              <a:t>‹#›</a:t>
            </a:fld>
            <a:endParaRPr lang="en-US" altLang="en-US"/>
          </a:p>
        </p:txBody>
      </p:sp>
    </p:spTree>
    <p:extLst>
      <p:ext uri="{BB962C8B-B14F-4D97-AF65-F5344CB8AC3E}">
        <p14:creationId xmlns:p14="http://schemas.microsoft.com/office/powerpoint/2010/main" val="60081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2BB783-38C0-45BA-86C3-9ACB043C361F}" type="slidenum">
              <a:rPr lang="en-US" altLang="en-US"/>
              <a:pPr/>
              <a:t>‹#›</a:t>
            </a:fld>
            <a:endParaRPr lang="en-US" altLang="en-US"/>
          </a:p>
        </p:txBody>
      </p:sp>
    </p:spTree>
    <p:extLst>
      <p:ext uri="{BB962C8B-B14F-4D97-AF65-F5344CB8AC3E}">
        <p14:creationId xmlns:p14="http://schemas.microsoft.com/office/powerpoint/2010/main" val="2022960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81EEA0-C533-4066-A165-F6195E57FB97}" type="slidenum">
              <a:rPr lang="en-US" altLang="en-US"/>
              <a:pPr/>
              <a:t>‹#›</a:t>
            </a:fld>
            <a:endParaRPr lang="en-US" altLang="en-US"/>
          </a:p>
        </p:txBody>
      </p:sp>
    </p:spTree>
    <p:extLst>
      <p:ext uri="{BB962C8B-B14F-4D97-AF65-F5344CB8AC3E}">
        <p14:creationId xmlns:p14="http://schemas.microsoft.com/office/powerpoint/2010/main" val="2470258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0C39AB-BBCA-4843-8DE0-737F6B708B98}" type="slidenum">
              <a:rPr lang="en-US" altLang="en-US"/>
              <a:pPr/>
              <a:t>‹#›</a:t>
            </a:fld>
            <a:endParaRPr lang="en-US" altLang="en-US"/>
          </a:p>
        </p:txBody>
      </p:sp>
    </p:spTree>
    <p:extLst>
      <p:ext uri="{BB962C8B-B14F-4D97-AF65-F5344CB8AC3E}">
        <p14:creationId xmlns:p14="http://schemas.microsoft.com/office/powerpoint/2010/main" val="3397542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875B07-8B1B-42BA-B8E9-80AED2951BAF}" type="slidenum">
              <a:rPr lang="en-US" altLang="en-US"/>
              <a:pPr/>
              <a:t>‹#›</a:t>
            </a:fld>
            <a:endParaRPr lang="en-US" altLang="en-US"/>
          </a:p>
        </p:txBody>
      </p:sp>
    </p:spTree>
    <p:extLst>
      <p:ext uri="{BB962C8B-B14F-4D97-AF65-F5344CB8AC3E}">
        <p14:creationId xmlns:p14="http://schemas.microsoft.com/office/powerpoint/2010/main" val="1452775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829A73-33FF-4D9A-90CA-359010518CC0}" type="slidenum">
              <a:rPr lang="en-US" altLang="en-US"/>
              <a:pPr/>
              <a:t>‹#›</a:t>
            </a:fld>
            <a:endParaRPr lang="en-US" altLang="en-US"/>
          </a:p>
        </p:txBody>
      </p:sp>
    </p:spTree>
    <p:extLst>
      <p:ext uri="{BB962C8B-B14F-4D97-AF65-F5344CB8AC3E}">
        <p14:creationId xmlns:p14="http://schemas.microsoft.com/office/powerpoint/2010/main" val="2626800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0AF175A-2246-4A4E-8600-0BD22D549547}" type="slidenum">
              <a:rPr lang="en-US" altLang="en-US"/>
              <a:pPr/>
              <a:t>‹#›</a:t>
            </a:fld>
            <a:endParaRPr lang="en-US" altLang="en-US"/>
          </a:p>
        </p:txBody>
      </p:sp>
    </p:spTree>
    <p:extLst>
      <p:ext uri="{BB962C8B-B14F-4D97-AF65-F5344CB8AC3E}">
        <p14:creationId xmlns:p14="http://schemas.microsoft.com/office/powerpoint/2010/main" val="49785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58C4B69-C307-4037-B2E0-62F78C2A2CCA}" type="slidenum">
              <a:rPr lang="en-US" altLang="en-US"/>
              <a:pPr/>
              <a:t>‹#›</a:t>
            </a:fld>
            <a:endParaRPr lang="en-US" altLang="en-US"/>
          </a:p>
        </p:txBody>
      </p:sp>
    </p:spTree>
    <p:extLst>
      <p:ext uri="{BB962C8B-B14F-4D97-AF65-F5344CB8AC3E}">
        <p14:creationId xmlns:p14="http://schemas.microsoft.com/office/powerpoint/2010/main" val="771114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2A31ACB-7ECD-434F-8355-54BECF945EA1}" type="slidenum">
              <a:rPr lang="en-US" altLang="en-US"/>
              <a:pPr/>
              <a:t>‹#›</a:t>
            </a:fld>
            <a:endParaRPr lang="en-US" altLang="en-US"/>
          </a:p>
        </p:txBody>
      </p:sp>
    </p:spTree>
    <p:extLst>
      <p:ext uri="{BB962C8B-B14F-4D97-AF65-F5344CB8AC3E}">
        <p14:creationId xmlns:p14="http://schemas.microsoft.com/office/powerpoint/2010/main" val="1231753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19D5469-8321-4729-A361-4CEB2244A3DE}" type="slidenum">
              <a:rPr lang="en-US" altLang="en-US"/>
              <a:pPr/>
              <a:t>‹#›</a:t>
            </a:fld>
            <a:endParaRPr lang="en-US" altLang="en-US"/>
          </a:p>
        </p:txBody>
      </p:sp>
    </p:spTree>
    <p:extLst>
      <p:ext uri="{BB962C8B-B14F-4D97-AF65-F5344CB8AC3E}">
        <p14:creationId xmlns:p14="http://schemas.microsoft.com/office/powerpoint/2010/main" val="125281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52C9CA-589C-4056-961D-CE8A9A3FACC8}" type="slidenum">
              <a:rPr lang="en-US" altLang="en-US"/>
              <a:pPr/>
              <a:t>‹#›</a:t>
            </a:fld>
            <a:endParaRPr lang="en-US" altLang="en-US"/>
          </a:p>
        </p:txBody>
      </p:sp>
    </p:spTree>
    <p:extLst>
      <p:ext uri="{BB962C8B-B14F-4D97-AF65-F5344CB8AC3E}">
        <p14:creationId xmlns:p14="http://schemas.microsoft.com/office/powerpoint/2010/main" val="1058902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EA5E23A-631C-4E9B-A137-CF391E2ED9E8}" type="slidenum">
              <a:rPr lang="en-US" altLang="en-US"/>
              <a:pPr/>
              <a:t>‹#›</a:t>
            </a:fld>
            <a:endParaRPr lang="en-US" altLang="en-US"/>
          </a:p>
        </p:txBody>
      </p:sp>
    </p:spTree>
    <p:extLst>
      <p:ext uri="{BB962C8B-B14F-4D97-AF65-F5344CB8AC3E}">
        <p14:creationId xmlns:p14="http://schemas.microsoft.com/office/powerpoint/2010/main" val="3525947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1D2E273-4A45-48F8-ABAE-6D254035A5B5}" type="slidenum">
              <a:rPr lang="en-US" altLang="en-US"/>
              <a:pPr/>
              <a:t>‹#›</a:t>
            </a:fld>
            <a:endParaRPr lang="en-US" altLang="en-US"/>
          </a:p>
        </p:txBody>
      </p:sp>
    </p:spTree>
    <p:extLst>
      <p:ext uri="{BB962C8B-B14F-4D97-AF65-F5344CB8AC3E}">
        <p14:creationId xmlns:p14="http://schemas.microsoft.com/office/powerpoint/2010/main" val="1431512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D95681-FFB4-461A-8E17-778B94EA236A}" type="slidenum">
              <a:rPr lang="en-US" altLang="en-US"/>
              <a:pPr/>
              <a:t>‹#›</a:t>
            </a:fld>
            <a:endParaRPr lang="en-US" altLang="en-US"/>
          </a:p>
        </p:txBody>
      </p:sp>
    </p:spTree>
    <p:extLst>
      <p:ext uri="{BB962C8B-B14F-4D97-AF65-F5344CB8AC3E}">
        <p14:creationId xmlns:p14="http://schemas.microsoft.com/office/powerpoint/2010/main" val="3979002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3D7CD4-0237-4EEF-92CB-137C3762E41C}" type="slidenum">
              <a:rPr lang="en-US" altLang="en-US"/>
              <a:pPr/>
              <a:t>‹#›</a:t>
            </a:fld>
            <a:endParaRPr lang="en-US" altLang="en-US"/>
          </a:p>
        </p:txBody>
      </p:sp>
    </p:spTree>
    <p:extLst>
      <p:ext uri="{BB962C8B-B14F-4D97-AF65-F5344CB8AC3E}">
        <p14:creationId xmlns:p14="http://schemas.microsoft.com/office/powerpoint/2010/main" val="354862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5D7610-E4FC-4F9E-8DEA-83716FAF9C02}" type="slidenum">
              <a:rPr lang="en-US" altLang="en-US"/>
              <a:pPr/>
              <a:t>‹#›</a:t>
            </a:fld>
            <a:endParaRPr lang="en-US" altLang="en-US"/>
          </a:p>
        </p:txBody>
      </p:sp>
    </p:spTree>
    <p:extLst>
      <p:ext uri="{BB962C8B-B14F-4D97-AF65-F5344CB8AC3E}">
        <p14:creationId xmlns:p14="http://schemas.microsoft.com/office/powerpoint/2010/main" val="210937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99D216B-04A8-41C0-844E-F3D755A2CD0B}" type="slidenum">
              <a:rPr lang="en-US" altLang="en-US"/>
              <a:pPr/>
              <a:t>‹#›</a:t>
            </a:fld>
            <a:endParaRPr lang="en-US" altLang="en-US"/>
          </a:p>
        </p:txBody>
      </p:sp>
    </p:spTree>
    <p:extLst>
      <p:ext uri="{BB962C8B-B14F-4D97-AF65-F5344CB8AC3E}">
        <p14:creationId xmlns:p14="http://schemas.microsoft.com/office/powerpoint/2010/main" val="1637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ED50C9C-1924-4457-992C-CC2EF69AEEE2}" type="slidenum">
              <a:rPr lang="en-US" altLang="en-US"/>
              <a:pPr/>
              <a:t>‹#›</a:t>
            </a:fld>
            <a:endParaRPr lang="en-US" altLang="en-US"/>
          </a:p>
        </p:txBody>
      </p:sp>
    </p:spTree>
    <p:extLst>
      <p:ext uri="{BB962C8B-B14F-4D97-AF65-F5344CB8AC3E}">
        <p14:creationId xmlns:p14="http://schemas.microsoft.com/office/powerpoint/2010/main" val="337862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9EDB509-EC8C-4CCE-8157-C10963358081}" type="slidenum">
              <a:rPr lang="en-US" altLang="en-US"/>
              <a:pPr/>
              <a:t>‹#›</a:t>
            </a:fld>
            <a:endParaRPr lang="en-US" altLang="en-US"/>
          </a:p>
        </p:txBody>
      </p:sp>
    </p:spTree>
    <p:extLst>
      <p:ext uri="{BB962C8B-B14F-4D97-AF65-F5344CB8AC3E}">
        <p14:creationId xmlns:p14="http://schemas.microsoft.com/office/powerpoint/2010/main" val="31675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136132-C706-495C-A44A-1A5FC5822540}" type="slidenum">
              <a:rPr lang="en-US" altLang="en-US"/>
              <a:pPr/>
              <a:t>‹#›</a:t>
            </a:fld>
            <a:endParaRPr lang="en-US" altLang="en-US"/>
          </a:p>
        </p:txBody>
      </p:sp>
    </p:spTree>
    <p:extLst>
      <p:ext uri="{BB962C8B-B14F-4D97-AF65-F5344CB8AC3E}">
        <p14:creationId xmlns:p14="http://schemas.microsoft.com/office/powerpoint/2010/main" val="163360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62EBD80-EAA2-48D5-ABFC-EC9F2B60F30C}" type="slidenum">
              <a:rPr lang="en-US" altLang="en-US"/>
              <a:pPr/>
              <a:t>‹#›</a:t>
            </a:fld>
            <a:endParaRPr lang="en-US" altLang="en-US"/>
          </a:p>
        </p:txBody>
      </p:sp>
    </p:spTree>
    <p:extLst>
      <p:ext uri="{BB962C8B-B14F-4D97-AF65-F5344CB8AC3E}">
        <p14:creationId xmlns:p14="http://schemas.microsoft.com/office/powerpoint/2010/main" val="3519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0385E9E-58E4-4F63-B2D0-2B7DE062EC7D}" type="slidenum">
              <a:rPr lang="en-US" altLang="en-US"/>
              <a:pPr/>
              <a:t>‹#›</a:t>
            </a:fld>
            <a:endParaRPr lang="en-US" altLang="en-US"/>
          </a:p>
        </p:txBody>
      </p:sp>
      <p:pic>
        <p:nvPicPr>
          <p:cNvPr id="1164" name="Picture 140" descr="family matters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0F59A9B-F984-47F0-AF65-E4E50A81C0D0}" type="slidenum">
              <a:rPr lang="en-US" altLang="en-US"/>
              <a:pPr/>
              <a:t>‹#›</a:t>
            </a:fld>
            <a:endParaRPr lang="en-US" altLang="en-US"/>
          </a:p>
        </p:txBody>
      </p:sp>
      <p:pic>
        <p:nvPicPr>
          <p:cNvPr id="4236" name="Picture 140" descr="family matters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0732DDC-4EE5-489A-8F5C-489EFAFAB20B}" type="slidenum">
              <a:rPr lang="en-US" altLang="en-US"/>
              <a:pPr/>
              <a:t>‹#›</a:t>
            </a:fld>
            <a:endParaRPr lang="en-US" altLang="en-US"/>
          </a:p>
        </p:txBody>
      </p:sp>
      <p:pic>
        <p:nvPicPr>
          <p:cNvPr id="15449" name="Picture 89" descr="family matters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334780"/>
            <a:ext cx="8839200"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PARENTING MATTERS</a:t>
            </a:r>
            <a:endParaRPr lang="en-US" sz="28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662056095"/>
      </p:ext>
    </p:extLst>
  </p:cSld>
  <p:clrMapOvr>
    <a:masterClrMapping/>
  </p:clrMapOvr>
  <mc:AlternateContent xmlns:mc="http://schemas.openxmlformats.org/markup-compatibility/2006" xmlns:p14="http://schemas.microsoft.com/office/powerpoint/2010/main">
    <mc:Choice Requires="p14">
      <p:transition spd="slow" p14:dur="275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p:spPr>
        <p:txBody>
          <a:bodyPr/>
          <a:lstStyle/>
          <a:p>
            <a:r>
              <a:rPr lang="en-US" altLang="en-US" sz="4400"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Parenting Takes </a:t>
            </a:r>
            <a:r>
              <a:rPr lang="en-US" altLang="en-US" sz="44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US" altLang="en-US" sz="4400"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anagement</a:t>
            </a:r>
          </a:p>
          <a:p>
            <a:pPr algn="just"/>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Our Time</a:t>
            </a:r>
          </a:p>
          <a:p>
            <a:pPr algn="just"/>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Ephesians 5:15-17</a:t>
            </a:r>
          </a:p>
          <a:p>
            <a:pPr algn="just"/>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Our Communication</a:t>
            </a:r>
          </a:p>
          <a:p>
            <a:pPr algn="just"/>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Deuteronomy 6:7</a:t>
            </a:r>
          </a:p>
          <a:p>
            <a:pPr algn="just"/>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 Our Attention</a:t>
            </a:r>
          </a:p>
          <a:p>
            <a:pPr algn="just"/>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Proverbs 29:15</a:t>
            </a:r>
            <a:endPar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circle(in)">
                                      <p:cBhvr>
                                        <p:cTn id="7" dur="1000"/>
                                        <p:tgtEl>
                                          <p:spTgt spid="3099">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99">
                                            <p:txEl>
                                              <p:pRg st="2" end="2"/>
                                            </p:txEl>
                                          </p:spTgt>
                                        </p:tgtEl>
                                        <p:attrNameLst>
                                          <p:attrName>style.visibility</p:attrName>
                                        </p:attrNameLst>
                                      </p:cBhvr>
                                      <p:to>
                                        <p:strVal val="visible"/>
                                      </p:to>
                                    </p:set>
                                    <p:animEffect transition="in" filter="circle(in)">
                                      <p:cBhvr>
                                        <p:cTn id="10" dur="1000"/>
                                        <p:tgtEl>
                                          <p:spTgt spid="309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99">
                                            <p:txEl>
                                              <p:pRg st="3" end="3"/>
                                            </p:txEl>
                                          </p:spTgt>
                                        </p:tgtEl>
                                        <p:attrNameLst>
                                          <p:attrName>style.visibility</p:attrName>
                                        </p:attrNameLst>
                                      </p:cBhvr>
                                      <p:to>
                                        <p:strVal val="visible"/>
                                      </p:to>
                                    </p:set>
                                    <p:animEffect transition="in" filter="circle(in)">
                                      <p:cBhvr>
                                        <p:cTn id="15" dur="1000"/>
                                        <p:tgtEl>
                                          <p:spTgt spid="3099">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099">
                                            <p:txEl>
                                              <p:pRg st="4" end="4"/>
                                            </p:txEl>
                                          </p:spTgt>
                                        </p:tgtEl>
                                        <p:attrNameLst>
                                          <p:attrName>style.visibility</p:attrName>
                                        </p:attrNameLst>
                                      </p:cBhvr>
                                      <p:to>
                                        <p:strVal val="visible"/>
                                      </p:to>
                                    </p:set>
                                    <p:animEffect transition="in" filter="circle(in)">
                                      <p:cBhvr>
                                        <p:cTn id="18" dur="1000"/>
                                        <p:tgtEl>
                                          <p:spTgt spid="309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099">
                                            <p:txEl>
                                              <p:pRg st="5" end="5"/>
                                            </p:txEl>
                                          </p:spTgt>
                                        </p:tgtEl>
                                        <p:attrNameLst>
                                          <p:attrName>style.visibility</p:attrName>
                                        </p:attrNameLst>
                                      </p:cBhvr>
                                      <p:to>
                                        <p:strVal val="visible"/>
                                      </p:to>
                                    </p:set>
                                    <p:animEffect transition="in" filter="circle(in)">
                                      <p:cBhvr>
                                        <p:cTn id="23" dur="1000"/>
                                        <p:tgtEl>
                                          <p:spTgt spid="3099">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099">
                                            <p:txEl>
                                              <p:pRg st="6" end="6"/>
                                            </p:txEl>
                                          </p:spTgt>
                                        </p:tgtEl>
                                        <p:attrNameLst>
                                          <p:attrName>style.visibility</p:attrName>
                                        </p:attrNameLst>
                                      </p:cBhvr>
                                      <p:to>
                                        <p:strVal val="visible"/>
                                      </p:to>
                                    </p:set>
                                    <p:animEffect transition="in" filter="circle(in)">
                                      <p:cBhvr>
                                        <p:cTn id="26" dur="1000"/>
                                        <p:tgtEl>
                                          <p:spTgt spid="3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p:spPr>
        <p:txBody>
          <a:bodyPr/>
          <a:lstStyle/>
          <a:p>
            <a:r>
              <a:rPr lang="en-US" altLang="en-US" sz="4400"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Parenting Takes Teaching</a:t>
            </a:r>
          </a:p>
          <a:p>
            <a:pPr algn="just"/>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 God’s Word</a:t>
            </a:r>
          </a:p>
          <a:p>
            <a:pPr algn="just"/>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Ephesians 6:4; 1 Peter 3:5</a:t>
            </a:r>
          </a:p>
          <a:p>
            <a:pPr algn="just"/>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 Godly Values</a:t>
            </a:r>
          </a:p>
          <a:p>
            <a:pPr algn="just"/>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Jeremiah 35:7</a:t>
            </a:r>
          </a:p>
          <a:p>
            <a:pPr algn="just"/>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 Godly Wisdom</a:t>
            </a:r>
          </a:p>
          <a:p>
            <a:pPr algn="just"/>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Proverbs 1</a:t>
            </a:r>
            <a:endPar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241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99">
                                            <p:txEl>
                                              <p:pRg st="3" end="3"/>
                                            </p:txEl>
                                          </p:spTgt>
                                        </p:tgtEl>
                                        <p:attrNameLst>
                                          <p:attrName>style.visibility</p:attrName>
                                        </p:attrNameLst>
                                      </p:cBhvr>
                                      <p:to>
                                        <p:strVal val="visible"/>
                                      </p:to>
                                    </p:set>
                                    <p:animEffect transition="in" filter="circle(in)">
                                      <p:cBhvr>
                                        <p:cTn id="7" dur="1000"/>
                                        <p:tgtEl>
                                          <p:spTgt spid="3099">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99">
                                            <p:txEl>
                                              <p:pRg st="4" end="4"/>
                                            </p:txEl>
                                          </p:spTgt>
                                        </p:tgtEl>
                                        <p:attrNameLst>
                                          <p:attrName>style.visibility</p:attrName>
                                        </p:attrNameLst>
                                      </p:cBhvr>
                                      <p:to>
                                        <p:strVal val="visible"/>
                                      </p:to>
                                    </p:set>
                                    <p:animEffect transition="in" filter="circle(in)">
                                      <p:cBhvr>
                                        <p:cTn id="10" dur="1000"/>
                                        <p:tgtEl>
                                          <p:spTgt spid="309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99">
                                            <p:txEl>
                                              <p:pRg st="5" end="5"/>
                                            </p:txEl>
                                          </p:spTgt>
                                        </p:tgtEl>
                                        <p:attrNameLst>
                                          <p:attrName>style.visibility</p:attrName>
                                        </p:attrNameLst>
                                      </p:cBhvr>
                                      <p:to>
                                        <p:strVal val="visible"/>
                                      </p:to>
                                    </p:set>
                                    <p:animEffect transition="in" filter="circle(in)">
                                      <p:cBhvr>
                                        <p:cTn id="15" dur="1000"/>
                                        <p:tgtEl>
                                          <p:spTgt spid="3099">
                                            <p:txEl>
                                              <p:pRg st="5" end="5"/>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099">
                                            <p:txEl>
                                              <p:pRg st="6" end="6"/>
                                            </p:txEl>
                                          </p:spTgt>
                                        </p:tgtEl>
                                        <p:attrNameLst>
                                          <p:attrName>style.visibility</p:attrName>
                                        </p:attrNameLst>
                                      </p:cBhvr>
                                      <p:to>
                                        <p:strVal val="visible"/>
                                      </p:to>
                                    </p:set>
                                    <p:animEffect transition="in" filter="circle(in)">
                                      <p:cBhvr>
                                        <p:cTn id="18" dur="1000"/>
                                        <p:tgtEl>
                                          <p:spTgt spid="3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p:spPr>
        <p:txBody>
          <a:bodyPr/>
          <a:lstStyle/>
          <a:p>
            <a:r>
              <a:rPr lang="en-US" altLang="en-US" sz="4400"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Parenting Takes Discipline</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Self-Discipline</a:t>
            </a:r>
          </a:p>
          <a:p>
            <a:pPr algn="just"/>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Romans 2:21-24</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Discipline With Love</a:t>
            </a:r>
          </a:p>
          <a:p>
            <a:pPr algn="just"/>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Proverbs 13:24</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Discipline With Understanding</a:t>
            </a:r>
          </a:p>
          <a:p>
            <a:pPr algn="just"/>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Proverbs 22:15</a:t>
            </a:r>
          </a:p>
          <a:p>
            <a:pPr algn="just"/>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Discipline With Consistency</a:t>
            </a:r>
          </a:p>
          <a:p>
            <a:pPr algn="just"/>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Proverbs 6:23</a:t>
            </a:r>
            <a:endPar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1623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99">
                                            <p:txEl>
                                              <p:pRg st="3" end="3"/>
                                            </p:txEl>
                                          </p:spTgt>
                                        </p:tgtEl>
                                        <p:attrNameLst>
                                          <p:attrName>style.visibility</p:attrName>
                                        </p:attrNameLst>
                                      </p:cBhvr>
                                      <p:to>
                                        <p:strVal val="visible"/>
                                      </p:to>
                                    </p:set>
                                    <p:animEffect transition="in" filter="circle(in)">
                                      <p:cBhvr>
                                        <p:cTn id="7" dur="1000"/>
                                        <p:tgtEl>
                                          <p:spTgt spid="3099">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99">
                                            <p:txEl>
                                              <p:pRg st="4" end="4"/>
                                            </p:txEl>
                                          </p:spTgt>
                                        </p:tgtEl>
                                        <p:attrNameLst>
                                          <p:attrName>style.visibility</p:attrName>
                                        </p:attrNameLst>
                                      </p:cBhvr>
                                      <p:to>
                                        <p:strVal val="visible"/>
                                      </p:to>
                                    </p:set>
                                    <p:animEffect transition="in" filter="circle(in)">
                                      <p:cBhvr>
                                        <p:cTn id="10" dur="1000"/>
                                        <p:tgtEl>
                                          <p:spTgt spid="309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99">
                                            <p:txEl>
                                              <p:pRg st="5" end="5"/>
                                            </p:txEl>
                                          </p:spTgt>
                                        </p:tgtEl>
                                        <p:attrNameLst>
                                          <p:attrName>style.visibility</p:attrName>
                                        </p:attrNameLst>
                                      </p:cBhvr>
                                      <p:to>
                                        <p:strVal val="visible"/>
                                      </p:to>
                                    </p:set>
                                    <p:animEffect transition="in" filter="circle(in)">
                                      <p:cBhvr>
                                        <p:cTn id="15" dur="1000"/>
                                        <p:tgtEl>
                                          <p:spTgt spid="3099">
                                            <p:txEl>
                                              <p:pRg st="5" end="5"/>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099">
                                            <p:txEl>
                                              <p:pRg st="6" end="6"/>
                                            </p:txEl>
                                          </p:spTgt>
                                        </p:tgtEl>
                                        <p:attrNameLst>
                                          <p:attrName>style.visibility</p:attrName>
                                        </p:attrNameLst>
                                      </p:cBhvr>
                                      <p:to>
                                        <p:strVal val="visible"/>
                                      </p:to>
                                    </p:set>
                                    <p:animEffect transition="in" filter="circle(in)">
                                      <p:cBhvr>
                                        <p:cTn id="18" dur="1000"/>
                                        <p:tgtEl>
                                          <p:spTgt spid="3099">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099">
                                            <p:txEl>
                                              <p:pRg st="7" end="7"/>
                                            </p:txEl>
                                          </p:spTgt>
                                        </p:tgtEl>
                                        <p:attrNameLst>
                                          <p:attrName>style.visibility</p:attrName>
                                        </p:attrNameLst>
                                      </p:cBhvr>
                                      <p:to>
                                        <p:strVal val="visible"/>
                                      </p:to>
                                    </p:set>
                                    <p:animEffect transition="in" filter="circle(in)">
                                      <p:cBhvr>
                                        <p:cTn id="23" dur="1000"/>
                                        <p:tgtEl>
                                          <p:spTgt spid="3099">
                                            <p:txEl>
                                              <p:pRg st="7" end="7"/>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099">
                                            <p:txEl>
                                              <p:pRg st="8" end="8"/>
                                            </p:txEl>
                                          </p:spTgt>
                                        </p:tgtEl>
                                        <p:attrNameLst>
                                          <p:attrName>style.visibility</p:attrName>
                                        </p:attrNameLst>
                                      </p:cBhvr>
                                      <p:to>
                                        <p:strVal val="visible"/>
                                      </p:to>
                                    </p:set>
                                    <p:animEffect transition="in" filter="circle(in)">
                                      <p:cBhvr>
                                        <p:cTn id="26" dur="1000"/>
                                        <p:tgtEl>
                                          <p:spTgt spid="3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447800" y="26020"/>
            <a:ext cx="7543800" cy="5460380"/>
          </a:xfrm>
        </p:spPr>
        <p:txBody>
          <a:bodyPr/>
          <a:lstStyle/>
          <a:p>
            <a:r>
              <a:rPr lang="en-US" altLang="en-US" sz="4400"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Parenting Takes Prayer</a:t>
            </a:r>
          </a:p>
          <a:p>
            <a:pPr algn="just"/>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Prayer For Our Decisions</a:t>
            </a:r>
          </a:p>
          <a:p>
            <a:pPr algn="just"/>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Thessalonians 5:17</a:t>
            </a:r>
          </a:p>
          <a:p>
            <a:pPr algn="just"/>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Prayer For Challenges They Face</a:t>
            </a:r>
          </a:p>
          <a:p>
            <a:pPr algn="just"/>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John 5:19</a:t>
            </a:r>
          </a:p>
          <a:p>
            <a:pPr algn="just"/>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Prayer For Their Hearts</a:t>
            </a:r>
          </a:p>
          <a:p>
            <a:pPr algn="just"/>
            <a:r>
              <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Chronicles 7:14</a:t>
            </a:r>
            <a:endParaRPr lang="en-US"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389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99">
                                            <p:txEl>
                                              <p:pRg st="3" end="3"/>
                                            </p:txEl>
                                          </p:spTgt>
                                        </p:tgtEl>
                                        <p:attrNameLst>
                                          <p:attrName>style.visibility</p:attrName>
                                        </p:attrNameLst>
                                      </p:cBhvr>
                                      <p:to>
                                        <p:strVal val="visible"/>
                                      </p:to>
                                    </p:set>
                                    <p:animEffect transition="in" filter="circle(in)">
                                      <p:cBhvr>
                                        <p:cTn id="7" dur="1000"/>
                                        <p:tgtEl>
                                          <p:spTgt spid="3099">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99">
                                            <p:txEl>
                                              <p:pRg st="4" end="4"/>
                                            </p:txEl>
                                          </p:spTgt>
                                        </p:tgtEl>
                                        <p:attrNameLst>
                                          <p:attrName>style.visibility</p:attrName>
                                        </p:attrNameLst>
                                      </p:cBhvr>
                                      <p:to>
                                        <p:strVal val="visible"/>
                                      </p:to>
                                    </p:set>
                                    <p:animEffect transition="in" filter="circle(in)">
                                      <p:cBhvr>
                                        <p:cTn id="10" dur="1000"/>
                                        <p:tgtEl>
                                          <p:spTgt spid="309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99">
                                            <p:txEl>
                                              <p:pRg st="5" end="5"/>
                                            </p:txEl>
                                          </p:spTgt>
                                        </p:tgtEl>
                                        <p:attrNameLst>
                                          <p:attrName>style.visibility</p:attrName>
                                        </p:attrNameLst>
                                      </p:cBhvr>
                                      <p:to>
                                        <p:strVal val="visible"/>
                                      </p:to>
                                    </p:set>
                                    <p:animEffect transition="in" filter="circle(in)">
                                      <p:cBhvr>
                                        <p:cTn id="15" dur="1000"/>
                                        <p:tgtEl>
                                          <p:spTgt spid="3099">
                                            <p:txEl>
                                              <p:pRg st="5" end="5"/>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099">
                                            <p:txEl>
                                              <p:pRg st="6" end="6"/>
                                            </p:txEl>
                                          </p:spTgt>
                                        </p:tgtEl>
                                        <p:attrNameLst>
                                          <p:attrName>style.visibility</p:attrName>
                                        </p:attrNameLst>
                                      </p:cBhvr>
                                      <p:to>
                                        <p:strVal val="visible"/>
                                      </p:to>
                                    </p:set>
                                    <p:animEffect transition="in" filter="circle(in)">
                                      <p:cBhvr>
                                        <p:cTn id="18" dur="1000"/>
                                        <p:tgtEl>
                                          <p:spTgt spid="3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76200" y="26020"/>
            <a:ext cx="8915400" cy="6755780"/>
          </a:xfrm>
          <a:solidFill>
            <a:schemeClr val="accent1">
              <a:alpha val="90000"/>
            </a:schemeClr>
          </a:solidFill>
        </p:spPr>
        <p:txBody>
          <a:bodyPr/>
          <a:lstStyle/>
          <a:p>
            <a:pPr algn="just"/>
            <a:r>
              <a:rPr lang="en-US" altLang="en-US"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 man is righteous and does what is just and </a:t>
            </a:r>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right…walks </a:t>
            </a:r>
            <a:r>
              <a:rPr lang="en-US" altLang="en-US"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my statutes, and keeps my rules by acting faithfully—he is righteous; he shall surely live, declares the Lord GOD. </a:t>
            </a:r>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Ezekiel 18:5-9)</a:t>
            </a:r>
          </a:p>
          <a:p>
            <a:pPr algn="just"/>
            <a:endPar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he fathers a son who is violent, a shedder of blood, who does any of these things (though he himself did none of these things)…shall he then live?  He shall not live.  He has done all these abominations; he shall surely die; his blood shall be upon himself.” (Ezekiel 18:10-13)</a:t>
            </a:r>
            <a:endParaRPr lang="en-US" altLang="en-US"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531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76200" y="26020"/>
            <a:ext cx="8915400" cy="6755780"/>
          </a:xfrm>
          <a:solidFill>
            <a:schemeClr val="accent1">
              <a:alpha val="90000"/>
            </a:schemeClr>
          </a:solidFill>
        </p:spPr>
        <p:txBody>
          <a:bodyPr/>
          <a:lstStyle/>
          <a:p>
            <a:pPr algn="just"/>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suppose this man fathers a son who sees all the sins that his father has done; he sees, and does not do likewise:…obeys my rules, and walks in my statutes; he shall not die for his father’s iniquity; he shall surely live.” (Ezekiel 18:14-17)</a:t>
            </a:r>
            <a:endParaRPr lang="en-US" altLang="en-US"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altLang="en-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soul who sins shall die.  The son shall not suffer for the iniquity of the father, not the father suffer for the iniquity of the son.  The righteousness of the righteous shall be upon himself, and the wickedness of the wicked shall be upon himself.” (Ezekiel 18:20)</a:t>
            </a:r>
            <a:endParaRPr lang="en-US" altLang="en-US"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72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7" dur="500"/>
                                        <p:tgtEl>
                                          <p:spTgt spid="3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334780"/>
            <a:ext cx="8839200"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PARENTING MATTERS</a:t>
            </a:r>
            <a:endParaRPr lang="en-US" sz="28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575256066"/>
      </p:ext>
    </p:extLst>
  </p:cSld>
  <p:clrMapOvr>
    <a:masterClrMapping/>
  </p:clrMapOvr>
  <mc:AlternateContent xmlns:mc="http://schemas.openxmlformats.org/markup-compatibility/2006" xmlns:p14="http://schemas.microsoft.com/office/powerpoint/2010/main">
    <mc:Choice Requires="p14">
      <p:transition spd="slow" p14:dur="275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6864</TotalTime>
  <Words>244</Words>
  <Application>Microsoft Office PowerPoint</Application>
  <PresentationFormat>On-screen Show (4:3)</PresentationFormat>
  <Paragraphs>38</Paragraphs>
  <Slides>8</Slides>
  <Notes>0</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169</cp:revision>
  <dcterms:created xsi:type="dcterms:W3CDTF">2005-04-15T19:25:47Z</dcterms:created>
  <dcterms:modified xsi:type="dcterms:W3CDTF">2014-06-09T19:01:41Z</dcterms:modified>
</cp:coreProperties>
</file>