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49" r:id="rId2"/>
  </p:sldMasterIdLst>
  <p:notesMasterIdLst>
    <p:notesMasterId r:id="rId9"/>
  </p:notesMasterIdLst>
  <p:sldIdLst>
    <p:sldId id="256" r:id="rId3"/>
    <p:sldId id="257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0066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26E66-60A4-4A34-8F76-5221A3C9A018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77C04-7448-4396-9062-F4C24E87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424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61993-6FDB-4911-BBCF-140C9CC947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959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90F9CC-B2F9-4A7C-A2B5-911C8555CA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3127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225350E-CB46-4EA8-B7A4-4ACBEB3272E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6" descr="Esther's Faith_std_t_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280E1E-5EBC-44BE-96AD-30C247F183A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6" descr="Esther's Faith_std_c_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18288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LESSONS FROM</a:t>
            </a:r>
          </a:p>
          <a:p>
            <a:pPr algn="ctr"/>
            <a:r>
              <a:rPr lang="en-US" sz="72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ESTHER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257800"/>
          </a:xfrm>
        </p:spPr>
        <p:txBody>
          <a:bodyPr/>
          <a:lstStyle/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Providence = foresight, to provide for, preparedness,</a:t>
            </a:r>
            <a:endParaRPr lang="en-US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endParaRPr 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Number of times God is mentioned?</a:t>
            </a:r>
          </a:p>
          <a:p>
            <a:pPr eaLnBrk="1" hangingPunct="1">
              <a:defRPr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5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5256074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6633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 PROVIDENCE</a:t>
            </a:r>
            <a:endParaRPr lang="en-US" sz="5400" b="1" dirty="0">
              <a:ln w="12700">
                <a:solidFill>
                  <a:srgbClr val="6633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257800"/>
          </a:xfrm>
        </p:spPr>
        <p:txBody>
          <a:bodyPr/>
          <a:lstStyle/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2:17 – Esther is chosen out of all the other young women to be queen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2:19-23 – Mordecai reveals a plot against the king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Esther 7:7-10 – Haman’s plot undone and Haman hangs on his own gallows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256074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6633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GOD’S  PROVIDENCE</a:t>
            </a:r>
            <a:endParaRPr lang="en-US" sz="5400" b="1" dirty="0">
              <a:ln w="12700">
                <a:solidFill>
                  <a:srgbClr val="6633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818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10490" y="152400"/>
            <a:ext cx="8839200" cy="5257800"/>
          </a:xfrm>
        </p:spPr>
        <p:txBody>
          <a:bodyPr/>
          <a:lstStyle/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Mordecai reveals the plot against the king – 2.19-23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Esther goes to the king –   4.10-14</a:t>
            </a:r>
          </a:p>
          <a:p>
            <a:pPr eaLnBrk="1" hangingPunct="1">
              <a:defRPr/>
            </a:pPr>
            <a:endParaRPr lang="en-US" sz="4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" y="5256074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6633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HUMAN RESPONSIBILITY</a:t>
            </a:r>
            <a:endParaRPr lang="en-US" sz="5400" b="1" dirty="0">
              <a:ln w="12700">
                <a:solidFill>
                  <a:srgbClr val="6633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678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Rectangle 27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"/>
            <a:ext cx="8839200" cy="5257800"/>
          </a:xfrm>
        </p:spPr>
        <p:txBody>
          <a:bodyPr/>
          <a:lstStyle/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Haman sought fulfillment in all the wrong things</a:t>
            </a:r>
          </a:p>
          <a:p>
            <a:pPr marL="571500" indent="-571500" algn="just" eaLnBrk="1" hangingPunct="1">
              <a:buFont typeface="Wingdings" panose="05000000000000000000" pitchFamily="2" charset="2"/>
              <a:buChar char="Ø"/>
              <a:defRPr/>
            </a:pPr>
            <a:r>
              <a:rPr 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Haman’s actions brought consequences on him and all those he knew.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257800"/>
            <a:ext cx="7162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rgbClr val="6633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FOOLISHNESS OF WICKEDNESS</a:t>
            </a:r>
            <a:endParaRPr lang="en-US" sz="5400" b="1" dirty="0">
              <a:ln w="12700">
                <a:solidFill>
                  <a:srgbClr val="663300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91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8600" y="18288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LESSONS FROM</a:t>
            </a:r>
          </a:p>
          <a:p>
            <a:pPr algn="ctr"/>
            <a:r>
              <a:rPr lang="en-US" sz="72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ESTHER </a:t>
            </a:r>
          </a:p>
        </p:txBody>
      </p:sp>
    </p:spTree>
    <p:extLst>
      <p:ext uri="{BB962C8B-B14F-4D97-AF65-F5344CB8AC3E}">
        <p14:creationId xmlns:p14="http://schemas.microsoft.com/office/powerpoint/2010/main" val="38422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36993</TotalTime>
  <Words>106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Kent E Heaton</cp:lastModifiedBy>
  <cp:revision>620</cp:revision>
  <dcterms:created xsi:type="dcterms:W3CDTF">2005-04-15T19:25:47Z</dcterms:created>
  <dcterms:modified xsi:type="dcterms:W3CDTF">2014-07-29T12:49:27Z</dcterms:modified>
</cp:coreProperties>
</file>