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 id="2147483650" r:id="rId3"/>
  </p:sldMasterIdLst>
  <p:notesMasterIdLst>
    <p:notesMasterId r:id="rId17"/>
  </p:notesMasterIdLst>
  <p:sldIdLst>
    <p:sldId id="256" r:id="rId4"/>
    <p:sldId id="257" r:id="rId5"/>
    <p:sldId id="259" r:id="rId6"/>
    <p:sldId id="260" r:id="rId7"/>
    <p:sldId id="261" r:id="rId8"/>
    <p:sldId id="262" r:id="rId9"/>
    <p:sldId id="263" r:id="rId10"/>
    <p:sldId id="264" r:id="rId11"/>
    <p:sldId id="265" r:id="rId12"/>
    <p:sldId id="266" r:id="rId13"/>
    <p:sldId id="258" r:id="rId14"/>
    <p:sldId id="267" r:id="rId15"/>
    <p:sldId id="268" r:id="rId1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66"/>
    <a:srgbClr val="000066"/>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49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93F304-B346-4ADB-AA9C-FE0E12E9D87B}" type="datetimeFigureOut">
              <a:rPr lang="en-US" smtClean="0"/>
              <a:t>7/29/2014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6CD29B-0E96-413C-AFB7-F6F38CE4A9C1}" type="slidenum">
              <a:rPr lang="en-US" smtClean="0"/>
              <a:t>‹#›</a:t>
            </a:fld>
            <a:endParaRPr lang="en-US"/>
          </a:p>
        </p:txBody>
      </p:sp>
    </p:spTree>
    <p:extLst>
      <p:ext uri="{BB962C8B-B14F-4D97-AF65-F5344CB8AC3E}">
        <p14:creationId xmlns:p14="http://schemas.microsoft.com/office/powerpoint/2010/main" val="3640381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DCEBFB1-8BE3-48DE-AC99-680211567E86}" type="slidenum">
              <a:rPr lang="en-US" altLang="en-US"/>
              <a:pPr/>
              <a:t>‹#›</a:t>
            </a:fld>
            <a:endParaRPr lang="en-US" altLang="en-US"/>
          </a:p>
        </p:txBody>
      </p:sp>
    </p:spTree>
    <p:extLst>
      <p:ext uri="{BB962C8B-B14F-4D97-AF65-F5344CB8AC3E}">
        <p14:creationId xmlns:p14="http://schemas.microsoft.com/office/powerpoint/2010/main" val="3515836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2A2EF09-277D-4709-90D9-69B89819F613}" type="slidenum">
              <a:rPr lang="en-US" altLang="en-US"/>
              <a:pPr/>
              <a:t>‹#›</a:t>
            </a:fld>
            <a:endParaRPr lang="en-US" altLang="en-US"/>
          </a:p>
        </p:txBody>
      </p:sp>
    </p:spTree>
    <p:extLst>
      <p:ext uri="{BB962C8B-B14F-4D97-AF65-F5344CB8AC3E}">
        <p14:creationId xmlns:p14="http://schemas.microsoft.com/office/powerpoint/2010/main" val="1259924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941CA6F-6676-4B9D-998E-BADFB7B194D0}" type="slidenum">
              <a:rPr lang="en-US" altLang="en-US"/>
              <a:pPr/>
              <a:t>‹#›</a:t>
            </a:fld>
            <a:endParaRPr lang="en-US" altLang="en-US"/>
          </a:p>
        </p:txBody>
      </p:sp>
    </p:spTree>
    <p:extLst>
      <p:ext uri="{BB962C8B-B14F-4D97-AF65-F5344CB8AC3E}">
        <p14:creationId xmlns:p14="http://schemas.microsoft.com/office/powerpoint/2010/main" val="37399783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19D8B54-BAAD-4AEF-BD14-A8ECE25E6800}" type="slidenum">
              <a:rPr lang="en-US" altLang="en-US"/>
              <a:pPr/>
              <a:t>‹#›</a:t>
            </a:fld>
            <a:endParaRPr lang="en-US" altLang="en-US"/>
          </a:p>
        </p:txBody>
      </p:sp>
    </p:spTree>
    <p:extLst>
      <p:ext uri="{BB962C8B-B14F-4D97-AF65-F5344CB8AC3E}">
        <p14:creationId xmlns:p14="http://schemas.microsoft.com/office/powerpoint/2010/main" val="7981120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CED319E-245C-4281-AF3B-A037C2F14FD8}" type="slidenum">
              <a:rPr lang="en-US" altLang="en-US"/>
              <a:pPr/>
              <a:t>‹#›</a:t>
            </a:fld>
            <a:endParaRPr lang="en-US" altLang="en-US"/>
          </a:p>
        </p:txBody>
      </p:sp>
    </p:spTree>
    <p:extLst>
      <p:ext uri="{BB962C8B-B14F-4D97-AF65-F5344CB8AC3E}">
        <p14:creationId xmlns:p14="http://schemas.microsoft.com/office/powerpoint/2010/main" val="42368626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C793B64-5FC9-4656-A531-2EE476B15E3A}" type="slidenum">
              <a:rPr lang="en-US" altLang="en-US"/>
              <a:pPr/>
              <a:t>‹#›</a:t>
            </a:fld>
            <a:endParaRPr lang="en-US" altLang="en-US"/>
          </a:p>
        </p:txBody>
      </p:sp>
    </p:spTree>
    <p:extLst>
      <p:ext uri="{BB962C8B-B14F-4D97-AF65-F5344CB8AC3E}">
        <p14:creationId xmlns:p14="http://schemas.microsoft.com/office/powerpoint/2010/main" val="23812422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58711F03-B869-4E9A-98BC-26E33C4E2009}" type="slidenum">
              <a:rPr lang="en-US" altLang="en-US"/>
              <a:pPr/>
              <a:t>‹#›</a:t>
            </a:fld>
            <a:endParaRPr lang="en-US" altLang="en-US"/>
          </a:p>
        </p:txBody>
      </p:sp>
    </p:spTree>
    <p:extLst>
      <p:ext uri="{BB962C8B-B14F-4D97-AF65-F5344CB8AC3E}">
        <p14:creationId xmlns:p14="http://schemas.microsoft.com/office/powerpoint/2010/main" val="13176908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3B9954B1-9E7C-441A-BD78-17A4714D2B94}" type="slidenum">
              <a:rPr lang="en-US" altLang="en-US"/>
              <a:pPr/>
              <a:t>‹#›</a:t>
            </a:fld>
            <a:endParaRPr lang="en-US" altLang="en-US"/>
          </a:p>
        </p:txBody>
      </p:sp>
    </p:spTree>
    <p:extLst>
      <p:ext uri="{BB962C8B-B14F-4D97-AF65-F5344CB8AC3E}">
        <p14:creationId xmlns:p14="http://schemas.microsoft.com/office/powerpoint/2010/main" val="8331837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A5499B8D-B885-4CC9-BA15-060D7A9353D6}" type="slidenum">
              <a:rPr lang="en-US" altLang="en-US"/>
              <a:pPr/>
              <a:t>‹#›</a:t>
            </a:fld>
            <a:endParaRPr lang="en-US" altLang="en-US"/>
          </a:p>
        </p:txBody>
      </p:sp>
    </p:spTree>
    <p:extLst>
      <p:ext uri="{BB962C8B-B14F-4D97-AF65-F5344CB8AC3E}">
        <p14:creationId xmlns:p14="http://schemas.microsoft.com/office/powerpoint/2010/main" val="35341872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5402EE4C-1F76-4F37-8A62-0103CED27BB7}" type="slidenum">
              <a:rPr lang="en-US" altLang="en-US"/>
              <a:pPr/>
              <a:t>‹#›</a:t>
            </a:fld>
            <a:endParaRPr lang="en-US" altLang="en-US"/>
          </a:p>
        </p:txBody>
      </p:sp>
    </p:spTree>
    <p:extLst>
      <p:ext uri="{BB962C8B-B14F-4D97-AF65-F5344CB8AC3E}">
        <p14:creationId xmlns:p14="http://schemas.microsoft.com/office/powerpoint/2010/main" val="4188682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4F3365BE-D917-46C5-BDE2-1845FA783DCD}" type="slidenum">
              <a:rPr lang="en-US" altLang="en-US"/>
              <a:pPr/>
              <a:t>‹#›</a:t>
            </a:fld>
            <a:endParaRPr lang="en-US" altLang="en-US"/>
          </a:p>
        </p:txBody>
      </p:sp>
    </p:spTree>
    <p:extLst>
      <p:ext uri="{BB962C8B-B14F-4D97-AF65-F5344CB8AC3E}">
        <p14:creationId xmlns:p14="http://schemas.microsoft.com/office/powerpoint/2010/main" val="2478691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AF458B2-B136-4086-82AC-ADF59CBEF590}" type="slidenum">
              <a:rPr lang="en-US" altLang="en-US"/>
              <a:pPr/>
              <a:t>‹#›</a:t>
            </a:fld>
            <a:endParaRPr lang="en-US" altLang="en-US"/>
          </a:p>
        </p:txBody>
      </p:sp>
    </p:spTree>
    <p:extLst>
      <p:ext uri="{BB962C8B-B14F-4D97-AF65-F5344CB8AC3E}">
        <p14:creationId xmlns:p14="http://schemas.microsoft.com/office/powerpoint/2010/main" val="4394336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F7BBEFC6-CFB7-4F00-AB0D-277DB8AB6857}" type="slidenum">
              <a:rPr lang="en-US" altLang="en-US"/>
              <a:pPr/>
              <a:t>‹#›</a:t>
            </a:fld>
            <a:endParaRPr lang="en-US" altLang="en-US"/>
          </a:p>
        </p:txBody>
      </p:sp>
    </p:spTree>
    <p:extLst>
      <p:ext uri="{BB962C8B-B14F-4D97-AF65-F5344CB8AC3E}">
        <p14:creationId xmlns:p14="http://schemas.microsoft.com/office/powerpoint/2010/main" val="19356498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CB4CA18-C654-4FEA-A53C-9CE080BF2DC9}" type="slidenum">
              <a:rPr lang="en-US" altLang="en-US"/>
              <a:pPr/>
              <a:t>‹#›</a:t>
            </a:fld>
            <a:endParaRPr lang="en-US" altLang="en-US"/>
          </a:p>
        </p:txBody>
      </p:sp>
    </p:spTree>
    <p:extLst>
      <p:ext uri="{BB962C8B-B14F-4D97-AF65-F5344CB8AC3E}">
        <p14:creationId xmlns:p14="http://schemas.microsoft.com/office/powerpoint/2010/main" val="33335232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2215A3B-62DF-4DC5-A575-4E008F66723D}" type="slidenum">
              <a:rPr lang="en-US" altLang="en-US"/>
              <a:pPr/>
              <a:t>‹#›</a:t>
            </a:fld>
            <a:endParaRPr lang="en-US" altLang="en-US"/>
          </a:p>
        </p:txBody>
      </p:sp>
    </p:spTree>
    <p:extLst>
      <p:ext uri="{BB962C8B-B14F-4D97-AF65-F5344CB8AC3E}">
        <p14:creationId xmlns:p14="http://schemas.microsoft.com/office/powerpoint/2010/main" val="8457664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1A724F9-E200-41E9-ABD7-927970509242}" type="slidenum">
              <a:rPr lang="en-US" altLang="en-US"/>
              <a:pPr/>
              <a:t>‹#›</a:t>
            </a:fld>
            <a:endParaRPr lang="en-US" altLang="en-US"/>
          </a:p>
        </p:txBody>
      </p:sp>
    </p:spTree>
    <p:extLst>
      <p:ext uri="{BB962C8B-B14F-4D97-AF65-F5344CB8AC3E}">
        <p14:creationId xmlns:p14="http://schemas.microsoft.com/office/powerpoint/2010/main" val="41092971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F3AF430-DC27-45F9-88E0-FBD9839ABD31}" type="slidenum">
              <a:rPr lang="en-US" altLang="en-US"/>
              <a:pPr/>
              <a:t>‹#›</a:t>
            </a:fld>
            <a:endParaRPr lang="en-US" altLang="en-US"/>
          </a:p>
        </p:txBody>
      </p:sp>
    </p:spTree>
    <p:extLst>
      <p:ext uri="{BB962C8B-B14F-4D97-AF65-F5344CB8AC3E}">
        <p14:creationId xmlns:p14="http://schemas.microsoft.com/office/powerpoint/2010/main" val="7127472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462E1E1-635A-41B7-98AC-3A17BCE1F307}" type="slidenum">
              <a:rPr lang="en-US" altLang="en-US"/>
              <a:pPr/>
              <a:t>‹#›</a:t>
            </a:fld>
            <a:endParaRPr lang="en-US" altLang="en-US"/>
          </a:p>
        </p:txBody>
      </p:sp>
    </p:spTree>
    <p:extLst>
      <p:ext uri="{BB962C8B-B14F-4D97-AF65-F5344CB8AC3E}">
        <p14:creationId xmlns:p14="http://schemas.microsoft.com/office/powerpoint/2010/main" val="13987921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EEC8C8A9-8D40-4EA0-96DB-4A48933D582D}" type="slidenum">
              <a:rPr lang="en-US" altLang="en-US"/>
              <a:pPr/>
              <a:t>‹#›</a:t>
            </a:fld>
            <a:endParaRPr lang="en-US" altLang="en-US"/>
          </a:p>
        </p:txBody>
      </p:sp>
    </p:spTree>
    <p:extLst>
      <p:ext uri="{BB962C8B-B14F-4D97-AF65-F5344CB8AC3E}">
        <p14:creationId xmlns:p14="http://schemas.microsoft.com/office/powerpoint/2010/main" val="35777384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2B46070F-C9AA-4175-8B6E-70ABFB1E31DB}" type="slidenum">
              <a:rPr lang="en-US" altLang="en-US"/>
              <a:pPr/>
              <a:t>‹#›</a:t>
            </a:fld>
            <a:endParaRPr lang="en-US" altLang="en-US"/>
          </a:p>
        </p:txBody>
      </p:sp>
    </p:spTree>
    <p:extLst>
      <p:ext uri="{BB962C8B-B14F-4D97-AF65-F5344CB8AC3E}">
        <p14:creationId xmlns:p14="http://schemas.microsoft.com/office/powerpoint/2010/main" val="28306074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AD69EA6C-54E6-4364-A94C-AA3705D9CBAE}" type="slidenum">
              <a:rPr lang="en-US" altLang="en-US"/>
              <a:pPr/>
              <a:t>‹#›</a:t>
            </a:fld>
            <a:endParaRPr lang="en-US" altLang="en-US"/>
          </a:p>
        </p:txBody>
      </p:sp>
    </p:spTree>
    <p:extLst>
      <p:ext uri="{BB962C8B-B14F-4D97-AF65-F5344CB8AC3E}">
        <p14:creationId xmlns:p14="http://schemas.microsoft.com/office/powerpoint/2010/main" val="42690403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AB91064C-B2A5-48BD-A419-B5D466A13D07}" type="slidenum">
              <a:rPr lang="en-US" altLang="en-US"/>
              <a:pPr/>
              <a:t>‹#›</a:t>
            </a:fld>
            <a:endParaRPr lang="en-US" altLang="en-US"/>
          </a:p>
        </p:txBody>
      </p:sp>
    </p:spTree>
    <p:extLst>
      <p:ext uri="{BB962C8B-B14F-4D97-AF65-F5344CB8AC3E}">
        <p14:creationId xmlns:p14="http://schemas.microsoft.com/office/powerpoint/2010/main" val="1423287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0F7C373-A101-489E-9A82-710D0BE842FE}" type="slidenum">
              <a:rPr lang="en-US" altLang="en-US"/>
              <a:pPr/>
              <a:t>‹#›</a:t>
            </a:fld>
            <a:endParaRPr lang="en-US" altLang="en-US"/>
          </a:p>
        </p:txBody>
      </p:sp>
    </p:spTree>
    <p:extLst>
      <p:ext uri="{BB962C8B-B14F-4D97-AF65-F5344CB8AC3E}">
        <p14:creationId xmlns:p14="http://schemas.microsoft.com/office/powerpoint/2010/main" val="6224780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61A0992A-FEFD-4487-B4B0-93B38A6309E7}" type="slidenum">
              <a:rPr lang="en-US" altLang="en-US"/>
              <a:pPr/>
              <a:t>‹#›</a:t>
            </a:fld>
            <a:endParaRPr lang="en-US" altLang="en-US"/>
          </a:p>
        </p:txBody>
      </p:sp>
    </p:spTree>
    <p:extLst>
      <p:ext uri="{BB962C8B-B14F-4D97-AF65-F5344CB8AC3E}">
        <p14:creationId xmlns:p14="http://schemas.microsoft.com/office/powerpoint/2010/main" val="25531852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A567510-ED39-48C5-A35A-C02F7F39602A}" type="slidenum">
              <a:rPr lang="en-US" altLang="en-US"/>
              <a:pPr/>
              <a:t>‹#›</a:t>
            </a:fld>
            <a:endParaRPr lang="en-US" altLang="en-US"/>
          </a:p>
        </p:txBody>
      </p:sp>
    </p:spTree>
    <p:extLst>
      <p:ext uri="{BB962C8B-B14F-4D97-AF65-F5344CB8AC3E}">
        <p14:creationId xmlns:p14="http://schemas.microsoft.com/office/powerpoint/2010/main" val="23594606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8D402D4-B187-4D2D-92AB-C1647F61AE23}" type="slidenum">
              <a:rPr lang="en-US" altLang="en-US"/>
              <a:pPr/>
              <a:t>‹#›</a:t>
            </a:fld>
            <a:endParaRPr lang="en-US" altLang="en-US"/>
          </a:p>
        </p:txBody>
      </p:sp>
    </p:spTree>
    <p:extLst>
      <p:ext uri="{BB962C8B-B14F-4D97-AF65-F5344CB8AC3E}">
        <p14:creationId xmlns:p14="http://schemas.microsoft.com/office/powerpoint/2010/main" val="11982005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1853512-DDB3-4E8D-8713-1F3465C666E6}" type="slidenum">
              <a:rPr lang="en-US" altLang="en-US"/>
              <a:pPr/>
              <a:t>‹#›</a:t>
            </a:fld>
            <a:endParaRPr lang="en-US" altLang="en-US"/>
          </a:p>
        </p:txBody>
      </p:sp>
    </p:spTree>
    <p:extLst>
      <p:ext uri="{BB962C8B-B14F-4D97-AF65-F5344CB8AC3E}">
        <p14:creationId xmlns:p14="http://schemas.microsoft.com/office/powerpoint/2010/main" val="3449249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4CFDCE8E-E1F1-4185-A3BE-1604CF16E886}" type="slidenum">
              <a:rPr lang="en-US" altLang="en-US"/>
              <a:pPr/>
              <a:t>‹#›</a:t>
            </a:fld>
            <a:endParaRPr lang="en-US" altLang="en-US"/>
          </a:p>
        </p:txBody>
      </p:sp>
    </p:spTree>
    <p:extLst>
      <p:ext uri="{BB962C8B-B14F-4D97-AF65-F5344CB8AC3E}">
        <p14:creationId xmlns:p14="http://schemas.microsoft.com/office/powerpoint/2010/main" val="607259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2E47FA86-F31F-498B-9EB3-DA20E1D30A2F}" type="slidenum">
              <a:rPr lang="en-US" altLang="en-US"/>
              <a:pPr/>
              <a:t>‹#›</a:t>
            </a:fld>
            <a:endParaRPr lang="en-US" altLang="en-US"/>
          </a:p>
        </p:txBody>
      </p:sp>
    </p:spTree>
    <p:extLst>
      <p:ext uri="{BB962C8B-B14F-4D97-AF65-F5344CB8AC3E}">
        <p14:creationId xmlns:p14="http://schemas.microsoft.com/office/powerpoint/2010/main" val="3014495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7242EFAC-A637-4ACC-A261-8F81724454DB}" type="slidenum">
              <a:rPr lang="en-US" altLang="en-US"/>
              <a:pPr/>
              <a:t>‹#›</a:t>
            </a:fld>
            <a:endParaRPr lang="en-US" altLang="en-US"/>
          </a:p>
        </p:txBody>
      </p:sp>
    </p:spTree>
    <p:extLst>
      <p:ext uri="{BB962C8B-B14F-4D97-AF65-F5344CB8AC3E}">
        <p14:creationId xmlns:p14="http://schemas.microsoft.com/office/powerpoint/2010/main" val="1764845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DE893518-D1A2-4607-A4F5-D2B46112A1CE}" type="slidenum">
              <a:rPr lang="en-US" altLang="en-US"/>
              <a:pPr/>
              <a:t>‹#›</a:t>
            </a:fld>
            <a:endParaRPr lang="en-US" altLang="en-US"/>
          </a:p>
        </p:txBody>
      </p:sp>
    </p:spTree>
    <p:extLst>
      <p:ext uri="{BB962C8B-B14F-4D97-AF65-F5344CB8AC3E}">
        <p14:creationId xmlns:p14="http://schemas.microsoft.com/office/powerpoint/2010/main" val="3268128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5337082C-0362-4E08-B646-064B0F348D94}" type="slidenum">
              <a:rPr lang="en-US" altLang="en-US"/>
              <a:pPr/>
              <a:t>‹#›</a:t>
            </a:fld>
            <a:endParaRPr lang="en-US" altLang="en-US"/>
          </a:p>
        </p:txBody>
      </p:sp>
    </p:spTree>
    <p:extLst>
      <p:ext uri="{BB962C8B-B14F-4D97-AF65-F5344CB8AC3E}">
        <p14:creationId xmlns:p14="http://schemas.microsoft.com/office/powerpoint/2010/main" val="3388528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A5984750-E79D-4DEA-B215-650AEE37987F}" type="slidenum">
              <a:rPr lang="en-US" altLang="en-US"/>
              <a:pPr/>
              <a:t>‹#›</a:t>
            </a:fld>
            <a:endParaRPr lang="en-US" altLang="en-US"/>
          </a:p>
        </p:txBody>
      </p:sp>
    </p:spTree>
    <p:extLst>
      <p:ext uri="{BB962C8B-B14F-4D97-AF65-F5344CB8AC3E}">
        <p14:creationId xmlns:p14="http://schemas.microsoft.com/office/powerpoint/2010/main" val="70472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D6A262AA-8E7D-46D8-ABA6-CD54188B4E19}" type="slidenum">
              <a:rPr lang="en-US" altLang="en-US"/>
              <a:pPr/>
              <a:t>‹#›</a:t>
            </a:fld>
            <a:endParaRPr lang="en-US" altLang="en-US"/>
          </a:p>
        </p:txBody>
      </p:sp>
      <p:pic>
        <p:nvPicPr>
          <p:cNvPr id="1147" name="Picture 123" descr="vessels_t_nv"/>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42280595-AC39-415A-9079-03689DCCF55B}" type="slidenum">
              <a:rPr lang="en-US" altLang="en-US"/>
              <a:pPr/>
              <a:t>‹#›</a:t>
            </a:fld>
            <a:endParaRPr lang="en-US" altLang="en-US"/>
          </a:p>
        </p:txBody>
      </p:sp>
      <p:pic>
        <p:nvPicPr>
          <p:cNvPr id="4223" name="Picture 127" descr="vessels_c_nv"/>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536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536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536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536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EBC5657E-529E-40AB-99BC-BDB608E043E5}" type="slidenum">
              <a:rPr lang="en-US" altLang="en-US"/>
              <a:pPr/>
              <a:t>‹#›</a:t>
            </a:fld>
            <a:endParaRPr lang="en-US" altLang="en-US"/>
          </a:p>
        </p:txBody>
      </p:sp>
      <p:pic>
        <p:nvPicPr>
          <p:cNvPr id="15439" name="Picture 79" descr="vessels_cb"/>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135469"/>
            <a:ext cx="9144000" cy="646331"/>
          </a:xfrm>
          <a:prstGeom prst="rect">
            <a:avLst/>
          </a:prstGeom>
          <a:noFill/>
        </p:spPr>
        <p:txBody>
          <a:bodyPr wrap="square" rtlCol="0">
            <a:spAutoFit/>
          </a:bodyPr>
          <a:lstStyle/>
          <a:p>
            <a:pPr algn="ctr"/>
            <a:r>
              <a:rPr lang="en-US" sz="36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THAT ARE USEFUL TO THE MASTER</a:t>
            </a:r>
            <a:endParaRPr lang="en-US" sz="3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Ovr>
    <a:masterClrMapping/>
  </p:clrMapOvr>
  <p:transition spd="slow">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9" name="Rectangle 27"/>
          <p:cNvSpPr>
            <a:spLocks noGrp="1" noChangeArrowheads="1"/>
          </p:cNvSpPr>
          <p:nvPr>
            <p:ph type="subTitle" idx="1"/>
          </p:nvPr>
        </p:nvSpPr>
        <p:spPr>
          <a:xfrm>
            <a:off x="152400" y="76200"/>
            <a:ext cx="8839200" cy="5334000"/>
          </a:xfrm>
        </p:spPr>
        <p:txBody>
          <a:bodyPr/>
          <a:lstStyle/>
          <a:p>
            <a:r>
              <a:rPr lang="en-US" altLang="en-US" sz="44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THINGS IT WILL TAKE</a:t>
            </a:r>
          </a:p>
          <a:p>
            <a:pPr marL="571500" indent="-571500" algn="just">
              <a:buFont typeface="Wingdings" panose="05000000000000000000" pitchFamily="2" charset="2"/>
              <a:buChar char="q"/>
            </a:pPr>
            <a:r>
              <a:rPr lang="en-US" altLang="en-US" sz="36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Knowledge</a:t>
            </a:r>
          </a:p>
          <a:p>
            <a:pPr marL="571500" indent="-571500" algn="just">
              <a:buFont typeface="Wingdings" panose="05000000000000000000" pitchFamily="2" charset="2"/>
              <a:buChar char="q"/>
            </a:pPr>
            <a:r>
              <a:rPr lang="en-US" altLang="en-US" sz="36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Change</a:t>
            </a:r>
          </a:p>
          <a:p>
            <a:pPr marL="571500" indent="-571500" algn="just">
              <a:buFont typeface="Wingdings" panose="05000000000000000000" pitchFamily="2" charset="2"/>
              <a:buChar char="q"/>
            </a:pPr>
            <a:r>
              <a:rPr lang="en-US" altLang="en-US" sz="36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Faith</a:t>
            </a:r>
          </a:p>
          <a:p>
            <a:pPr marL="571500" indent="-571500" algn="just">
              <a:buFont typeface="Wingdings" panose="05000000000000000000" pitchFamily="2" charset="2"/>
              <a:buChar char="q"/>
            </a:pPr>
            <a:r>
              <a:rPr lang="en-US" altLang="en-US" sz="36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Others</a:t>
            </a:r>
          </a:p>
          <a:p>
            <a:pPr marL="1028700" lvl="1" indent="-571500" algn="just">
              <a:buFont typeface="Wingdings" panose="05000000000000000000" pitchFamily="2" charset="2"/>
              <a:buChar char="q"/>
            </a:pPr>
            <a:r>
              <a:rPr lang="en-US" altLang="en-US" sz="32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“Bear one another’s burdens, and so fulfill the law of Christ. (Galatians 6:2)</a:t>
            </a:r>
            <a:endParaRPr lang="en-US" altLang="en-US" sz="32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7187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099">
                                            <p:txEl>
                                              <p:pRg st="5" end="5"/>
                                            </p:txEl>
                                          </p:spTgt>
                                        </p:tgtEl>
                                        <p:attrNameLst>
                                          <p:attrName>style.visibility</p:attrName>
                                        </p:attrNameLst>
                                      </p:cBhvr>
                                      <p:to>
                                        <p:strVal val="visible"/>
                                      </p:to>
                                    </p:set>
                                    <p:animEffect transition="in" filter="randombar(horizontal)">
                                      <p:cBhvr>
                                        <p:cTn id="7" dur="500"/>
                                        <p:tgtEl>
                                          <p:spTgt spid="30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subTitle" idx="1"/>
          </p:nvPr>
        </p:nvSpPr>
        <p:spPr>
          <a:xfrm>
            <a:off x="0" y="152400"/>
            <a:ext cx="9144000" cy="5715000"/>
          </a:xfrm>
        </p:spPr>
        <p:txBody>
          <a:bodyPr/>
          <a:lstStyle/>
          <a:p>
            <a:pPr algn="just"/>
            <a:r>
              <a:rPr lang="en-US" altLang="en-US"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You then, my child, be strengthened by the grace that is in Christ Jesus, and what you have heard from me in the presence of many witnesses entrust to faithful men who will be able to teach others also. Share in suffering as a good soldier of Christ Jesus. No soldier gets entangled in civilian pursuits, since his aim is to please the one who enlisted him. An athlete is not crowned unless he competes according to the rules. It is the hard-working farmer who ought to                    have the first share of the crops. </a:t>
            </a:r>
          </a:p>
          <a:p>
            <a:pPr algn="just"/>
            <a:endParaRPr lang="en-US" altLang="en-US" sz="3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218">
                                            <p:txEl>
                                              <p:pRg st="0" end="0"/>
                                            </p:txEl>
                                          </p:spTgt>
                                        </p:tgtEl>
                                        <p:attrNameLst>
                                          <p:attrName>style.visibility</p:attrName>
                                        </p:attrNameLst>
                                      </p:cBhvr>
                                      <p:to>
                                        <p:strVal val="visible"/>
                                      </p:to>
                                    </p:set>
                                    <p:animEffect transition="in" filter="randombar(horizontal)">
                                      <p:cBhvr>
                                        <p:cTn id="7" dur="500"/>
                                        <p:tgtEl>
                                          <p:spTgt spid="92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subTitle" idx="1"/>
          </p:nvPr>
        </p:nvSpPr>
        <p:spPr>
          <a:xfrm>
            <a:off x="0" y="152400"/>
            <a:ext cx="9144000" cy="5715000"/>
          </a:xfrm>
        </p:spPr>
        <p:txBody>
          <a:bodyPr/>
          <a:lstStyle/>
          <a:p>
            <a:pPr algn="just"/>
            <a:r>
              <a:rPr lang="en-US" altLang="en-US"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Now in a great house there are not only vessels of gold and silver but also of wood and clay, some for honorable use, some for dishonorable. Therefore, if anyone cleanses himself from what is dishonorable, he will be a vessel for honorable use, set apart as holy, useful to the master of the house, ready for every good work. So flee youthful passions and pursue righteousness, faith, love, and peace, along with those who call on the Lord from a pure heart. </a:t>
            </a:r>
          </a:p>
          <a:p>
            <a:pPr algn="just"/>
            <a:endParaRPr lang="en-US" altLang="en-US"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r>
              <a:rPr lang="en-US" altLang="en-US"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Timothy </a:t>
            </a:r>
          </a:p>
          <a:p>
            <a:pPr algn="just"/>
            <a:r>
              <a:rPr lang="en-US" altLang="en-US"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2:1-6;20-22</a:t>
            </a:r>
          </a:p>
          <a:p>
            <a:pPr algn="just"/>
            <a:endParaRPr lang="en-US" altLang="en-US" sz="3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992235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135469"/>
            <a:ext cx="9144000" cy="646331"/>
          </a:xfrm>
          <a:prstGeom prst="rect">
            <a:avLst/>
          </a:prstGeom>
          <a:noFill/>
        </p:spPr>
        <p:txBody>
          <a:bodyPr wrap="square" rtlCol="0">
            <a:spAutoFit/>
          </a:bodyPr>
          <a:lstStyle/>
          <a:p>
            <a:pPr algn="ctr"/>
            <a:r>
              <a:rPr lang="en-US" sz="36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THAT ARE USEFUL TO THE MASTER</a:t>
            </a:r>
            <a:endParaRPr lang="en-US" sz="3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5938984"/>
      </p:ext>
    </p:extLst>
  </p:cSld>
  <p:clrMapOvr>
    <a:masterClrMapping/>
  </p:clrMapOvr>
  <p:transition spd="slow">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9" name="Rectangle 27"/>
          <p:cNvSpPr>
            <a:spLocks noGrp="1" noChangeArrowheads="1"/>
          </p:cNvSpPr>
          <p:nvPr>
            <p:ph type="subTitle" idx="1"/>
          </p:nvPr>
        </p:nvSpPr>
        <p:spPr>
          <a:xfrm>
            <a:off x="152400" y="152400"/>
            <a:ext cx="8839200" cy="5334000"/>
          </a:xfrm>
        </p:spPr>
        <p:txBody>
          <a:bodyPr/>
          <a:lstStyle/>
          <a:p>
            <a:r>
              <a:rPr lang="en-US" altLang="en-US" sz="44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WHAT WE ARE AIMING AT</a:t>
            </a:r>
          </a:p>
          <a:p>
            <a:pPr marL="571500" indent="-571500" algn="just">
              <a:buFont typeface="Wingdings" panose="05000000000000000000" pitchFamily="2" charset="2"/>
              <a:buChar char="q"/>
            </a:pPr>
            <a:r>
              <a:rPr lang="en-US" altLang="en-US" sz="36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Honorable Vessels</a:t>
            </a:r>
          </a:p>
          <a:p>
            <a:pPr marL="1028700" lvl="1" indent="-571500" algn="just">
              <a:buFont typeface="Wingdings" panose="05000000000000000000" pitchFamily="2" charset="2"/>
              <a:buChar char="q"/>
            </a:pPr>
            <a:r>
              <a:rPr lang="en-US" altLang="en-US" sz="32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Timothy 2:19-21</a:t>
            </a:r>
          </a:p>
          <a:p>
            <a:pPr marL="571500" indent="-571500" algn="just">
              <a:buFont typeface="Wingdings" panose="05000000000000000000" pitchFamily="2" charset="2"/>
              <a:buChar char="q"/>
            </a:pPr>
            <a:r>
              <a:rPr lang="en-US" altLang="en-US" sz="36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Approved By God</a:t>
            </a:r>
          </a:p>
          <a:p>
            <a:pPr marL="1028700" lvl="1" indent="-571500" algn="just">
              <a:buFont typeface="Wingdings" panose="05000000000000000000" pitchFamily="2" charset="2"/>
              <a:buChar char="q"/>
            </a:pPr>
            <a:r>
              <a:rPr lang="en-US" altLang="en-US" sz="32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Timothy 2:15</a:t>
            </a:r>
          </a:p>
          <a:p>
            <a:pPr marL="571500" indent="-571500" algn="just">
              <a:buFont typeface="Wingdings" panose="05000000000000000000" pitchFamily="2" charset="2"/>
              <a:buChar char="q"/>
            </a:pPr>
            <a:r>
              <a:rPr lang="en-US" altLang="en-US" sz="36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Eternity With God</a:t>
            </a:r>
          </a:p>
          <a:p>
            <a:pPr marL="1028700" lvl="1" indent="-571500" algn="just">
              <a:buFont typeface="Wingdings" panose="05000000000000000000" pitchFamily="2" charset="2"/>
              <a:buChar char="q"/>
            </a:pPr>
            <a:r>
              <a:rPr lang="en-US" altLang="en-US" sz="32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Timothy 4:6-8</a:t>
            </a:r>
            <a:endParaRPr lang="en-US" altLang="en-US" sz="32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099">
                                            <p:txEl>
                                              <p:pRg st="1" end="1"/>
                                            </p:txEl>
                                          </p:spTgt>
                                        </p:tgtEl>
                                        <p:attrNameLst>
                                          <p:attrName>style.visibility</p:attrName>
                                        </p:attrNameLst>
                                      </p:cBhvr>
                                      <p:to>
                                        <p:strVal val="visible"/>
                                      </p:to>
                                    </p:set>
                                    <p:animEffect transition="in" filter="randombar(horizontal)">
                                      <p:cBhvr>
                                        <p:cTn id="7" dur="500"/>
                                        <p:tgtEl>
                                          <p:spTgt spid="3099">
                                            <p:txEl>
                                              <p:pRg st="1" end="1"/>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099">
                                            <p:txEl>
                                              <p:pRg st="2" end="2"/>
                                            </p:txEl>
                                          </p:spTgt>
                                        </p:tgtEl>
                                        <p:attrNameLst>
                                          <p:attrName>style.visibility</p:attrName>
                                        </p:attrNameLst>
                                      </p:cBhvr>
                                      <p:to>
                                        <p:strVal val="visible"/>
                                      </p:to>
                                    </p:set>
                                    <p:animEffect transition="in" filter="randombar(horizontal)">
                                      <p:cBhvr>
                                        <p:cTn id="10" dur="500"/>
                                        <p:tgtEl>
                                          <p:spTgt spid="3099">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3099">
                                            <p:txEl>
                                              <p:pRg st="3" end="3"/>
                                            </p:txEl>
                                          </p:spTgt>
                                        </p:tgtEl>
                                        <p:attrNameLst>
                                          <p:attrName>style.visibility</p:attrName>
                                        </p:attrNameLst>
                                      </p:cBhvr>
                                      <p:to>
                                        <p:strVal val="visible"/>
                                      </p:to>
                                    </p:set>
                                    <p:animEffect transition="in" filter="randombar(horizontal)">
                                      <p:cBhvr>
                                        <p:cTn id="15" dur="500"/>
                                        <p:tgtEl>
                                          <p:spTgt spid="3099">
                                            <p:txEl>
                                              <p:pRg st="3" end="3"/>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3099">
                                            <p:txEl>
                                              <p:pRg st="4" end="4"/>
                                            </p:txEl>
                                          </p:spTgt>
                                        </p:tgtEl>
                                        <p:attrNameLst>
                                          <p:attrName>style.visibility</p:attrName>
                                        </p:attrNameLst>
                                      </p:cBhvr>
                                      <p:to>
                                        <p:strVal val="visible"/>
                                      </p:to>
                                    </p:set>
                                    <p:animEffect transition="in" filter="randombar(horizontal)">
                                      <p:cBhvr>
                                        <p:cTn id="18" dur="500"/>
                                        <p:tgtEl>
                                          <p:spTgt spid="3099">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3099">
                                            <p:txEl>
                                              <p:pRg st="5" end="5"/>
                                            </p:txEl>
                                          </p:spTgt>
                                        </p:tgtEl>
                                        <p:attrNameLst>
                                          <p:attrName>style.visibility</p:attrName>
                                        </p:attrNameLst>
                                      </p:cBhvr>
                                      <p:to>
                                        <p:strVal val="visible"/>
                                      </p:to>
                                    </p:set>
                                    <p:animEffect transition="in" filter="randombar(horizontal)">
                                      <p:cBhvr>
                                        <p:cTn id="23" dur="500"/>
                                        <p:tgtEl>
                                          <p:spTgt spid="3099">
                                            <p:txEl>
                                              <p:pRg st="5" end="5"/>
                                            </p:txEl>
                                          </p:spTgt>
                                        </p:tgtEl>
                                      </p:cBhvr>
                                    </p:animEffect>
                                  </p:childTnLst>
                                </p:cTn>
                              </p:par>
                              <p:par>
                                <p:cTn id="24" presetID="14" presetClass="entr" presetSubtype="10" fill="hold" nodeType="withEffect">
                                  <p:stCondLst>
                                    <p:cond delay="0"/>
                                  </p:stCondLst>
                                  <p:childTnLst>
                                    <p:set>
                                      <p:cBhvr>
                                        <p:cTn id="25" dur="1" fill="hold">
                                          <p:stCondLst>
                                            <p:cond delay="0"/>
                                          </p:stCondLst>
                                        </p:cTn>
                                        <p:tgtEl>
                                          <p:spTgt spid="3099">
                                            <p:txEl>
                                              <p:pRg st="6" end="6"/>
                                            </p:txEl>
                                          </p:spTgt>
                                        </p:tgtEl>
                                        <p:attrNameLst>
                                          <p:attrName>style.visibility</p:attrName>
                                        </p:attrNameLst>
                                      </p:cBhvr>
                                      <p:to>
                                        <p:strVal val="visible"/>
                                      </p:to>
                                    </p:set>
                                    <p:animEffect transition="in" filter="randombar(horizontal)">
                                      <p:cBhvr>
                                        <p:cTn id="26" dur="500"/>
                                        <p:tgtEl>
                                          <p:spTgt spid="30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9" name="Rectangle 27"/>
          <p:cNvSpPr>
            <a:spLocks noGrp="1" noChangeArrowheads="1"/>
          </p:cNvSpPr>
          <p:nvPr>
            <p:ph type="subTitle" idx="1"/>
          </p:nvPr>
        </p:nvSpPr>
        <p:spPr>
          <a:xfrm>
            <a:off x="152400" y="76200"/>
            <a:ext cx="8839200" cy="5334000"/>
          </a:xfrm>
        </p:spPr>
        <p:txBody>
          <a:bodyPr/>
          <a:lstStyle/>
          <a:p>
            <a:r>
              <a:rPr lang="en-US" altLang="en-US" sz="44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OVERCOMING CHALLENGES</a:t>
            </a:r>
          </a:p>
          <a:p>
            <a:pPr marL="571500" indent="-571500" algn="just">
              <a:buFont typeface="Wingdings" panose="05000000000000000000" pitchFamily="2" charset="2"/>
              <a:buChar char="q"/>
            </a:pPr>
            <a:r>
              <a:rPr lang="en-US" altLang="en-US" sz="36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Joseph – </a:t>
            </a:r>
          </a:p>
          <a:p>
            <a:pPr lvl="1" algn="just"/>
            <a:r>
              <a:rPr lang="en-US" altLang="en-US" sz="32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Genesis 50 – “Do not fear, for am I in the place of God?  As for you, you meant evil against me, but God meant it for good, to bring it about that many people should be kept alive, as they are today.”</a:t>
            </a:r>
            <a:endParaRPr lang="en-US" altLang="en-US" sz="32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118130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099">
                                            <p:txEl>
                                              <p:pRg st="2" end="2"/>
                                            </p:txEl>
                                          </p:spTgt>
                                        </p:tgtEl>
                                        <p:attrNameLst>
                                          <p:attrName>style.visibility</p:attrName>
                                        </p:attrNameLst>
                                      </p:cBhvr>
                                      <p:to>
                                        <p:strVal val="visible"/>
                                      </p:to>
                                    </p:set>
                                    <p:animEffect transition="in" filter="randombar(horizontal)">
                                      <p:cBhvr>
                                        <p:cTn id="7" dur="500"/>
                                        <p:tgtEl>
                                          <p:spTgt spid="30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9" name="Rectangle 27"/>
          <p:cNvSpPr>
            <a:spLocks noGrp="1" noChangeArrowheads="1"/>
          </p:cNvSpPr>
          <p:nvPr>
            <p:ph type="subTitle" idx="1"/>
          </p:nvPr>
        </p:nvSpPr>
        <p:spPr>
          <a:xfrm>
            <a:off x="152400" y="76200"/>
            <a:ext cx="8839200" cy="5334000"/>
          </a:xfrm>
        </p:spPr>
        <p:txBody>
          <a:bodyPr/>
          <a:lstStyle/>
          <a:p>
            <a:r>
              <a:rPr lang="en-US" altLang="en-US" sz="44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OVERCOMING CHALLENGES</a:t>
            </a:r>
          </a:p>
          <a:p>
            <a:pPr marL="571500" indent="-571500" algn="just">
              <a:buFont typeface="Wingdings" panose="05000000000000000000" pitchFamily="2" charset="2"/>
              <a:buChar char="q"/>
            </a:pPr>
            <a:r>
              <a:rPr lang="en-US" altLang="en-US" sz="36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Joseph</a:t>
            </a:r>
          </a:p>
          <a:p>
            <a:pPr marL="571500" indent="-571500" algn="just">
              <a:buFont typeface="Wingdings" panose="05000000000000000000" pitchFamily="2" charset="2"/>
              <a:buChar char="q"/>
            </a:pPr>
            <a:r>
              <a:rPr lang="en-US" altLang="en-US" sz="36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Moses </a:t>
            </a:r>
          </a:p>
          <a:p>
            <a:pPr lvl="1" algn="just"/>
            <a:r>
              <a:rPr lang="en-US" altLang="en-US" sz="32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Exodus 3-4 – He argues with God.</a:t>
            </a:r>
            <a:endParaRPr lang="en-US" altLang="en-US" sz="32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74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099">
                                            <p:txEl>
                                              <p:pRg st="3" end="3"/>
                                            </p:txEl>
                                          </p:spTgt>
                                        </p:tgtEl>
                                        <p:attrNameLst>
                                          <p:attrName>style.visibility</p:attrName>
                                        </p:attrNameLst>
                                      </p:cBhvr>
                                      <p:to>
                                        <p:strVal val="visible"/>
                                      </p:to>
                                    </p:set>
                                    <p:animEffect transition="in" filter="randombar(horizontal)">
                                      <p:cBhvr>
                                        <p:cTn id="7" dur="500"/>
                                        <p:tgtEl>
                                          <p:spTgt spid="30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9" name="Rectangle 27"/>
          <p:cNvSpPr>
            <a:spLocks noGrp="1" noChangeArrowheads="1"/>
          </p:cNvSpPr>
          <p:nvPr>
            <p:ph type="subTitle" idx="1"/>
          </p:nvPr>
        </p:nvSpPr>
        <p:spPr>
          <a:xfrm>
            <a:off x="152400" y="76200"/>
            <a:ext cx="8839200" cy="5334000"/>
          </a:xfrm>
        </p:spPr>
        <p:txBody>
          <a:bodyPr/>
          <a:lstStyle/>
          <a:p>
            <a:r>
              <a:rPr lang="en-US" altLang="en-US" sz="44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OVERCOMING CHALLENGES</a:t>
            </a:r>
          </a:p>
          <a:p>
            <a:pPr marL="571500" indent="-571500" algn="just">
              <a:buFont typeface="Wingdings" panose="05000000000000000000" pitchFamily="2" charset="2"/>
              <a:buChar char="q"/>
            </a:pPr>
            <a:r>
              <a:rPr lang="en-US" altLang="en-US" sz="36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Joseph</a:t>
            </a:r>
          </a:p>
          <a:p>
            <a:pPr marL="571500" indent="-571500" algn="just">
              <a:buFont typeface="Wingdings" panose="05000000000000000000" pitchFamily="2" charset="2"/>
              <a:buChar char="q"/>
            </a:pPr>
            <a:r>
              <a:rPr lang="en-US" altLang="en-US" sz="36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Moses</a:t>
            </a:r>
          </a:p>
          <a:p>
            <a:pPr marL="571500" indent="-571500" algn="just">
              <a:buFont typeface="Wingdings" panose="05000000000000000000" pitchFamily="2" charset="2"/>
              <a:buChar char="q"/>
            </a:pPr>
            <a:r>
              <a:rPr lang="en-US" altLang="en-US" sz="36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Peter </a:t>
            </a:r>
          </a:p>
          <a:p>
            <a:pPr lvl="1" algn="just"/>
            <a:r>
              <a:rPr lang="en-US" altLang="en-US" sz="32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Mark 8 “Get behind me Satan!  For you are not setting your mind on the things of God, but on the things of man.”</a:t>
            </a:r>
            <a:endParaRPr lang="en-US" altLang="en-US" sz="32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4186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099">
                                            <p:txEl>
                                              <p:pRg st="4" end="4"/>
                                            </p:txEl>
                                          </p:spTgt>
                                        </p:tgtEl>
                                        <p:attrNameLst>
                                          <p:attrName>style.visibility</p:attrName>
                                        </p:attrNameLst>
                                      </p:cBhvr>
                                      <p:to>
                                        <p:strVal val="visible"/>
                                      </p:to>
                                    </p:set>
                                    <p:animEffect transition="in" filter="randombar(horizontal)">
                                      <p:cBhvr>
                                        <p:cTn id="7" dur="500"/>
                                        <p:tgtEl>
                                          <p:spTgt spid="30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9" name="Rectangle 27"/>
          <p:cNvSpPr>
            <a:spLocks noGrp="1" noChangeArrowheads="1"/>
          </p:cNvSpPr>
          <p:nvPr>
            <p:ph type="subTitle" idx="1"/>
          </p:nvPr>
        </p:nvSpPr>
        <p:spPr>
          <a:xfrm>
            <a:off x="152400" y="76200"/>
            <a:ext cx="8839200" cy="5334000"/>
          </a:xfrm>
        </p:spPr>
        <p:txBody>
          <a:bodyPr/>
          <a:lstStyle/>
          <a:p>
            <a:r>
              <a:rPr lang="en-US" altLang="en-US" sz="44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OVERCOMING CHALLENGES</a:t>
            </a:r>
          </a:p>
          <a:p>
            <a:pPr marL="571500" indent="-571500" algn="just">
              <a:buFont typeface="Wingdings" panose="05000000000000000000" pitchFamily="2" charset="2"/>
              <a:buChar char="q"/>
            </a:pPr>
            <a:r>
              <a:rPr lang="en-US" altLang="en-US" sz="36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Joseph</a:t>
            </a:r>
          </a:p>
          <a:p>
            <a:pPr marL="571500" indent="-571500" algn="just">
              <a:buFont typeface="Wingdings" panose="05000000000000000000" pitchFamily="2" charset="2"/>
              <a:buChar char="q"/>
            </a:pPr>
            <a:r>
              <a:rPr lang="en-US" altLang="en-US" sz="36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Moses</a:t>
            </a:r>
          </a:p>
          <a:p>
            <a:pPr marL="571500" indent="-571500" algn="just">
              <a:buFont typeface="Wingdings" panose="05000000000000000000" pitchFamily="2" charset="2"/>
              <a:buChar char="q"/>
            </a:pPr>
            <a:r>
              <a:rPr lang="en-US" altLang="en-US" sz="36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Peter</a:t>
            </a:r>
          </a:p>
          <a:p>
            <a:pPr marL="571500" indent="-571500" algn="just">
              <a:buFont typeface="Wingdings" panose="05000000000000000000" pitchFamily="2" charset="2"/>
              <a:buChar char="q"/>
            </a:pPr>
            <a:r>
              <a:rPr lang="en-US" altLang="en-US" sz="36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Paul </a:t>
            </a:r>
          </a:p>
          <a:p>
            <a:pPr lvl="1" algn="just"/>
            <a:r>
              <a:rPr lang="en-US" altLang="en-US"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Timothy 1 – “The saying is trustworthy and deserving of full acceptance, that Christ Jesus came into the world to save sinners, of whom I am the foremost.”</a:t>
            </a:r>
            <a:endParaRPr lang="en-US" alt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1987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099">
                                            <p:txEl>
                                              <p:pRg st="5" end="5"/>
                                            </p:txEl>
                                          </p:spTgt>
                                        </p:tgtEl>
                                        <p:attrNameLst>
                                          <p:attrName>style.visibility</p:attrName>
                                        </p:attrNameLst>
                                      </p:cBhvr>
                                      <p:to>
                                        <p:strVal val="visible"/>
                                      </p:to>
                                    </p:set>
                                    <p:animEffect transition="in" filter="randombar(horizontal)">
                                      <p:cBhvr>
                                        <p:cTn id="7" dur="500"/>
                                        <p:tgtEl>
                                          <p:spTgt spid="30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9" name="Rectangle 27"/>
          <p:cNvSpPr>
            <a:spLocks noGrp="1" noChangeArrowheads="1"/>
          </p:cNvSpPr>
          <p:nvPr>
            <p:ph type="subTitle" idx="1"/>
          </p:nvPr>
        </p:nvSpPr>
        <p:spPr>
          <a:xfrm>
            <a:off x="152400" y="76200"/>
            <a:ext cx="8839200" cy="5334000"/>
          </a:xfrm>
        </p:spPr>
        <p:txBody>
          <a:bodyPr/>
          <a:lstStyle/>
          <a:p>
            <a:r>
              <a:rPr lang="en-US" altLang="en-US" sz="44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THINGS IT WILL TAKE</a:t>
            </a:r>
          </a:p>
          <a:p>
            <a:pPr marL="571500" indent="-571500" algn="just">
              <a:buFont typeface="Wingdings" panose="05000000000000000000" pitchFamily="2" charset="2"/>
              <a:buChar char="q"/>
            </a:pPr>
            <a:r>
              <a:rPr lang="en-US" altLang="en-US" sz="36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Knowledge</a:t>
            </a:r>
          </a:p>
          <a:p>
            <a:pPr marL="1028700" lvl="1" indent="-571500" algn="just">
              <a:buFont typeface="Wingdings" panose="05000000000000000000" pitchFamily="2" charset="2"/>
              <a:buChar char="q"/>
            </a:pPr>
            <a:r>
              <a:rPr lang="en-US" altLang="en-US" sz="32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 intelligent heart acquires knowledge, and the ear of the wise seeks knowledge.” (Proverbs 18:15)</a:t>
            </a:r>
          </a:p>
          <a:p>
            <a:pPr marL="1028700" lvl="1" indent="-571500" algn="just">
              <a:buFont typeface="Wingdings" panose="05000000000000000000" pitchFamily="2" charset="2"/>
              <a:buChar char="q"/>
            </a:pPr>
            <a:r>
              <a:rPr lang="en-US" altLang="en-US" sz="32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“who</a:t>
            </a:r>
            <a:r>
              <a:rPr lang="en-US" altLang="en-US" sz="20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{God}</a:t>
            </a:r>
            <a:r>
              <a:rPr lang="en-US" altLang="en-US" sz="32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desires all people to be saved and to come to the knowledge of the truth.”       (1 Timothy 2:4)</a:t>
            </a:r>
          </a:p>
        </p:txBody>
      </p:sp>
    </p:spTree>
    <p:extLst>
      <p:ext uri="{BB962C8B-B14F-4D97-AF65-F5344CB8AC3E}">
        <p14:creationId xmlns:p14="http://schemas.microsoft.com/office/powerpoint/2010/main" val="2489012192"/>
      </p:ext>
    </p:extLst>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099">
                                            <p:txEl>
                                              <p:pRg st="2" end="2"/>
                                            </p:txEl>
                                          </p:spTgt>
                                        </p:tgtEl>
                                        <p:attrNameLst>
                                          <p:attrName>style.visibility</p:attrName>
                                        </p:attrNameLst>
                                      </p:cBhvr>
                                      <p:to>
                                        <p:strVal val="visible"/>
                                      </p:to>
                                    </p:set>
                                    <p:animEffect transition="in" filter="randombar(horizontal)">
                                      <p:cBhvr>
                                        <p:cTn id="7" dur="500"/>
                                        <p:tgtEl>
                                          <p:spTgt spid="3099">
                                            <p:txEl>
                                              <p:pRg st="2" end="2"/>
                                            </p:txEl>
                                          </p:spTgt>
                                        </p:tgtEl>
                                      </p:cBhvr>
                                    </p:animEffect>
                                  </p:childTnLst>
                                </p:cTn>
                              </p:par>
                            </p:childTnLst>
                          </p:cTn>
                        </p:par>
                        <p:par>
                          <p:cTn id="8" fill="hold">
                            <p:stCondLst>
                              <p:cond delay="500"/>
                            </p:stCondLst>
                            <p:childTnLst>
                              <p:par>
                                <p:cTn id="9" presetID="14" presetClass="entr" presetSubtype="10" fill="hold" nodeType="afterEffect">
                                  <p:stCondLst>
                                    <p:cond delay="1000"/>
                                  </p:stCondLst>
                                  <p:childTnLst>
                                    <p:set>
                                      <p:cBhvr>
                                        <p:cTn id="10" dur="1" fill="hold">
                                          <p:stCondLst>
                                            <p:cond delay="0"/>
                                          </p:stCondLst>
                                        </p:cTn>
                                        <p:tgtEl>
                                          <p:spTgt spid="3099">
                                            <p:txEl>
                                              <p:pRg st="3" end="3"/>
                                            </p:txEl>
                                          </p:spTgt>
                                        </p:tgtEl>
                                        <p:attrNameLst>
                                          <p:attrName>style.visibility</p:attrName>
                                        </p:attrNameLst>
                                      </p:cBhvr>
                                      <p:to>
                                        <p:strVal val="visible"/>
                                      </p:to>
                                    </p:set>
                                    <p:animEffect transition="in" filter="randombar(horizontal)">
                                      <p:cBhvr>
                                        <p:cTn id="11" dur="500"/>
                                        <p:tgtEl>
                                          <p:spTgt spid="30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9" name="Rectangle 27"/>
          <p:cNvSpPr>
            <a:spLocks noGrp="1" noChangeArrowheads="1"/>
          </p:cNvSpPr>
          <p:nvPr>
            <p:ph type="subTitle" idx="1"/>
          </p:nvPr>
        </p:nvSpPr>
        <p:spPr>
          <a:xfrm>
            <a:off x="152400" y="76200"/>
            <a:ext cx="8839200" cy="5334000"/>
          </a:xfrm>
        </p:spPr>
        <p:txBody>
          <a:bodyPr/>
          <a:lstStyle/>
          <a:p>
            <a:r>
              <a:rPr lang="en-US" altLang="en-US" sz="44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THINGS IT WILL TAKE</a:t>
            </a:r>
          </a:p>
          <a:p>
            <a:pPr marL="571500" indent="-571500" algn="just">
              <a:buFont typeface="Wingdings" panose="05000000000000000000" pitchFamily="2" charset="2"/>
              <a:buChar char="q"/>
            </a:pPr>
            <a:r>
              <a:rPr lang="en-US" altLang="en-US" sz="36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Knowledge</a:t>
            </a:r>
          </a:p>
          <a:p>
            <a:pPr marL="571500" indent="-571500" algn="just">
              <a:buFont typeface="Wingdings" panose="05000000000000000000" pitchFamily="2" charset="2"/>
              <a:buChar char="q"/>
            </a:pPr>
            <a:r>
              <a:rPr lang="en-US" altLang="en-US" sz="36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Change</a:t>
            </a:r>
          </a:p>
          <a:p>
            <a:pPr marL="1028700" lvl="1" indent="-571500" algn="just">
              <a:buFont typeface="Wingdings" panose="05000000000000000000" pitchFamily="2" charset="2"/>
              <a:buChar char="q"/>
            </a:pPr>
            <a:r>
              <a:rPr lang="en-US" altLang="en-US" sz="32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 blessed is the one who is not offended by me.” (Luke 7:23)</a:t>
            </a:r>
          </a:p>
          <a:p>
            <a:pPr marL="1028700" lvl="1" indent="-571500" algn="just">
              <a:buFont typeface="Wingdings" panose="05000000000000000000" pitchFamily="2" charset="2"/>
              <a:buChar char="q"/>
            </a:pPr>
            <a:r>
              <a:rPr lang="en-US" altLang="en-US" sz="32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 have been crucified with Christ.  It is no longer I who live, but Christ who lives in me...” (Galatians 2:20a)</a:t>
            </a:r>
          </a:p>
        </p:txBody>
      </p:sp>
    </p:spTree>
    <p:extLst>
      <p:ext uri="{BB962C8B-B14F-4D97-AF65-F5344CB8AC3E}">
        <p14:creationId xmlns:p14="http://schemas.microsoft.com/office/powerpoint/2010/main" val="2536656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099">
                                            <p:txEl>
                                              <p:pRg st="3" end="3"/>
                                            </p:txEl>
                                          </p:spTgt>
                                        </p:tgtEl>
                                        <p:attrNameLst>
                                          <p:attrName>style.visibility</p:attrName>
                                        </p:attrNameLst>
                                      </p:cBhvr>
                                      <p:to>
                                        <p:strVal val="visible"/>
                                      </p:to>
                                    </p:set>
                                    <p:animEffect transition="in" filter="randombar(horizontal)">
                                      <p:cBhvr>
                                        <p:cTn id="7" dur="500"/>
                                        <p:tgtEl>
                                          <p:spTgt spid="3099">
                                            <p:txEl>
                                              <p:pRg st="3" end="3"/>
                                            </p:txEl>
                                          </p:spTgt>
                                        </p:tgtEl>
                                      </p:cBhvr>
                                    </p:animEffect>
                                  </p:childTnLst>
                                </p:cTn>
                              </p:par>
                            </p:childTnLst>
                          </p:cTn>
                        </p:par>
                        <p:par>
                          <p:cTn id="8" fill="hold">
                            <p:stCondLst>
                              <p:cond delay="500"/>
                            </p:stCondLst>
                            <p:childTnLst>
                              <p:par>
                                <p:cTn id="9" presetID="14" presetClass="entr" presetSubtype="10" fill="hold" nodeType="afterEffect">
                                  <p:stCondLst>
                                    <p:cond delay="1000"/>
                                  </p:stCondLst>
                                  <p:childTnLst>
                                    <p:set>
                                      <p:cBhvr>
                                        <p:cTn id="10" dur="1" fill="hold">
                                          <p:stCondLst>
                                            <p:cond delay="0"/>
                                          </p:stCondLst>
                                        </p:cTn>
                                        <p:tgtEl>
                                          <p:spTgt spid="3099">
                                            <p:txEl>
                                              <p:pRg st="4" end="4"/>
                                            </p:txEl>
                                          </p:spTgt>
                                        </p:tgtEl>
                                        <p:attrNameLst>
                                          <p:attrName>style.visibility</p:attrName>
                                        </p:attrNameLst>
                                      </p:cBhvr>
                                      <p:to>
                                        <p:strVal val="visible"/>
                                      </p:to>
                                    </p:set>
                                    <p:animEffect transition="in" filter="randombar(horizontal)">
                                      <p:cBhvr>
                                        <p:cTn id="11" dur="500"/>
                                        <p:tgtEl>
                                          <p:spTgt spid="30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9" name="Rectangle 27"/>
          <p:cNvSpPr>
            <a:spLocks noGrp="1" noChangeArrowheads="1"/>
          </p:cNvSpPr>
          <p:nvPr>
            <p:ph type="subTitle" idx="1"/>
          </p:nvPr>
        </p:nvSpPr>
        <p:spPr>
          <a:xfrm>
            <a:off x="152400" y="76200"/>
            <a:ext cx="8839200" cy="5334000"/>
          </a:xfrm>
        </p:spPr>
        <p:txBody>
          <a:bodyPr/>
          <a:lstStyle/>
          <a:p>
            <a:r>
              <a:rPr lang="en-US" altLang="en-US" sz="44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THINGS IT WILL TAKE</a:t>
            </a:r>
          </a:p>
          <a:p>
            <a:pPr marL="571500" indent="-571500" algn="just">
              <a:buFont typeface="Wingdings" panose="05000000000000000000" pitchFamily="2" charset="2"/>
              <a:buChar char="q"/>
            </a:pPr>
            <a:r>
              <a:rPr lang="en-US" altLang="en-US" sz="36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Knowledge</a:t>
            </a:r>
          </a:p>
          <a:p>
            <a:pPr marL="571500" indent="-571500" algn="just">
              <a:buFont typeface="Wingdings" panose="05000000000000000000" pitchFamily="2" charset="2"/>
              <a:buChar char="q"/>
            </a:pPr>
            <a:r>
              <a:rPr lang="en-US" altLang="en-US" sz="36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Change</a:t>
            </a:r>
          </a:p>
          <a:p>
            <a:pPr marL="571500" indent="-571500" algn="just">
              <a:buFont typeface="Wingdings" panose="05000000000000000000" pitchFamily="2" charset="2"/>
              <a:buChar char="q"/>
            </a:pPr>
            <a:r>
              <a:rPr lang="en-US" altLang="en-US" sz="36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Faith</a:t>
            </a:r>
          </a:p>
          <a:p>
            <a:pPr marL="1028700" lvl="1" indent="-571500" algn="just">
              <a:buFont typeface="Wingdings" panose="05000000000000000000" pitchFamily="2" charset="2"/>
              <a:buChar char="q"/>
            </a:pPr>
            <a:r>
              <a:rPr lang="en-US" altLang="en-US" sz="32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“Faith is the assurance of things hoped for, the conviction of things not seen.” (Hebrews 11:1)</a:t>
            </a:r>
          </a:p>
          <a:p>
            <a:pPr marL="1028700" lvl="1" indent="-571500" algn="just">
              <a:buFont typeface="Wingdings" panose="05000000000000000000" pitchFamily="2" charset="2"/>
              <a:buChar char="q"/>
            </a:pPr>
            <a:r>
              <a:rPr lang="en-US" altLang="en-US" sz="32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 without faith it is impossible to please him,” (Hebrews 11:6)</a:t>
            </a:r>
          </a:p>
        </p:txBody>
      </p:sp>
    </p:spTree>
    <p:extLst>
      <p:ext uri="{BB962C8B-B14F-4D97-AF65-F5344CB8AC3E}">
        <p14:creationId xmlns:p14="http://schemas.microsoft.com/office/powerpoint/2010/main" val="2977866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099">
                                            <p:txEl>
                                              <p:pRg st="4" end="4"/>
                                            </p:txEl>
                                          </p:spTgt>
                                        </p:tgtEl>
                                        <p:attrNameLst>
                                          <p:attrName>style.visibility</p:attrName>
                                        </p:attrNameLst>
                                      </p:cBhvr>
                                      <p:to>
                                        <p:strVal val="visible"/>
                                      </p:to>
                                    </p:set>
                                    <p:animEffect transition="in" filter="randombar(horizontal)">
                                      <p:cBhvr>
                                        <p:cTn id="7" dur="500"/>
                                        <p:tgtEl>
                                          <p:spTgt spid="3099">
                                            <p:txEl>
                                              <p:pRg st="4" end="4"/>
                                            </p:txEl>
                                          </p:spTgt>
                                        </p:tgtEl>
                                      </p:cBhvr>
                                    </p:animEffect>
                                  </p:childTnLst>
                                </p:cTn>
                              </p:par>
                            </p:childTnLst>
                          </p:cTn>
                        </p:par>
                        <p:par>
                          <p:cTn id="8" fill="hold">
                            <p:stCondLst>
                              <p:cond delay="500"/>
                            </p:stCondLst>
                            <p:childTnLst>
                              <p:par>
                                <p:cTn id="9" presetID="14" presetClass="entr" presetSubtype="10" fill="hold" nodeType="afterEffect">
                                  <p:stCondLst>
                                    <p:cond delay="1000"/>
                                  </p:stCondLst>
                                  <p:childTnLst>
                                    <p:set>
                                      <p:cBhvr>
                                        <p:cTn id="10" dur="1" fill="hold">
                                          <p:stCondLst>
                                            <p:cond delay="0"/>
                                          </p:stCondLst>
                                        </p:cTn>
                                        <p:tgtEl>
                                          <p:spTgt spid="3099">
                                            <p:txEl>
                                              <p:pRg st="5" end="5"/>
                                            </p:txEl>
                                          </p:spTgt>
                                        </p:tgtEl>
                                        <p:attrNameLst>
                                          <p:attrName>style.visibility</p:attrName>
                                        </p:attrNameLst>
                                      </p:cBhvr>
                                      <p:to>
                                        <p:strVal val="visible"/>
                                      </p:to>
                                    </p:set>
                                    <p:animEffect transition="in" filter="randombar(horizontal)">
                                      <p:cBhvr>
                                        <p:cTn id="11" dur="500"/>
                                        <p:tgtEl>
                                          <p:spTgt spid="30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2758</TotalTime>
  <Words>544</Words>
  <Application>Microsoft Office PowerPoint</Application>
  <PresentationFormat>On-screen Show (4:3)</PresentationFormat>
  <Paragraphs>53</Paragraphs>
  <Slides>13</Slides>
  <Notes>0</Notes>
  <HiddenSlides>0</HiddenSlides>
  <MMClips>0</MMClips>
  <ScaleCrop>false</ScaleCrop>
  <HeadingPairs>
    <vt:vector size="4" baseType="variant">
      <vt:variant>
        <vt:lpstr>Theme</vt:lpstr>
      </vt:variant>
      <vt:variant>
        <vt:i4>3</vt:i4>
      </vt:variant>
      <vt:variant>
        <vt:lpstr>Slide Titles</vt:lpstr>
      </vt:variant>
      <vt:variant>
        <vt:i4>13</vt:i4>
      </vt:variant>
    </vt:vector>
  </HeadingPairs>
  <TitlesOfParts>
    <vt:vector size="16" baseType="lpstr">
      <vt:lpstr>Default Design</vt:lpstr>
      <vt:lpstr>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sundaysource.org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Jonathan R. Bailey</dc:creator>
  <cp:lastModifiedBy>Kent E Heaton</cp:lastModifiedBy>
  <cp:revision>144</cp:revision>
  <dcterms:created xsi:type="dcterms:W3CDTF">2005-04-15T19:25:47Z</dcterms:created>
  <dcterms:modified xsi:type="dcterms:W3CDTF">2014-07-29T12:49:41Z</dcterms:modified>
</cp:coreProperties>
</file>