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sldIdLst>
    <p:sldId id="256" r:id="rId4"/>
    <p:sldId id="257" r:id="rId5"/>
    <p:sldId id="258" r:id="rId6"/>
    <p:sldId id="259" r:id="rId7"/>
    <p:sldId id="260" r:id="rId8"/>
    <p:sldId id="262" r:id="rId9"/>
    <p:sldId id="263" r:id="rId10"/>
    <p:sldId id="264" r:id="rId11"/>
    <p:sldId id="261"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0758BA-4B44-458D-85E6-5BEFDF9C5721}" type="slidenum">
              <a:rPr lang="en-US" altLang="en-US"/>
              <a:pPr/>
              <a:t>‹#›</a:t>
            </a:fld>
            <a:endParaRPr lang="en-US" altLang="en-US"/>
          </a:p>
        </p:txBody>
      </p:sp>
    </p:spTree>
    <p:extLst>
      <p:ext uri="{BB962C8B-B14F-4D97-AF65-F5344CB8AC3E}">
        <p14:creationId xmlns:p14="http://schemas.microsoft.com/office/powerpoint/2010/main" val="105767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FB80AC-F8E9-4A23-A375-0C67B73DA55F}" type="slidenum">
              <a:rPr lang="en-US" altLang="en-US"/>
              <a:pPr/>
              <a:t>‹#›</a:t>
            </a:fld>
            <a:endParaRPr lang="en-US" altLang="en-US"/>
          </a:p>
        </p:txBody>
      </p:sp>
    </p:spTree>
    <p:extLst>
      <p:ext uri="{BB962C8B-B14F-4D97-AF65-F5344CB8AC3E}">
        <p14:creationId xmlns:p14="http://schemas.microsoft.com/office/powerpoint/2010/main" val="25688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F30E7C-C190-49DD-AD0B-1E57A71D4161}" type="slidenum">
              <a:rPr lang="en-US" altLang="en-US"/>
              <a:pPr/>
              <a:t>‹#›</a:t>
            </a:fld>
            <a:endParaRPr lang="en-US" altLang="en-US"/>
          </a:p>
        </p:txBody>
      </p:sp>
    </p:spTree>
    <p:extLst>
      <p:ext uri="{BB962C8B-B14F-4D97-AF65-F5344CB8AC3E}">
        <p14:creationId xmlns:p14="http://schemas.microsoft.com/office/powerpoint/2010/main" val="752465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276A4B-0DB5-4663-8080-1DB93F81326E}" type="slidenum">
              <a:rPr lang="en-US" altLang="en-US"/>
              <a:pPr/>
              <a:t>‹#›</a:t>
            </a:fld>
            <a:endParaRPr lang="en-US" altLang="en-US"/>
          </a:p>
        </p:txBody>
      </p:sp>
    </p:spTree>
    <p:extLst>
      <p:ext uri="{BB962C8B-B14F-4D97-AF65-F5344CB8AC3E}">
        <p14:creationId xmlns:p14="http://schemas.microsoft.com/office/powerpoint/2010/main" val="4010651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0C6337-54D1-41E0-8E35-37CDBE4C29FA}" type="slidenum">
              <a:rPr lang="en-US" altLang="en-US"/>
              <a:pPr/>
              <a:t>‹#›</a:t>
            </a:fld>
            <a:endParaRPr lang="en-US" altLang="en-US"/>
          </a:p>
        </p:txBody>
      </p:sp>
    </p:spTree>
    <p:extLst>
      <p:ext uri="{BB962C8B-B14F-4D97-AF65-F5344CB8AC3E}">
        <p14:creationId xmlns:p14="http://schemas.microsoft.com/office/powerpoint/2010/main" val="627256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51E541-638C-496C-9627-5D18111B366C}" type="slidenum">
              <a:rPr lang="en-US" altLang="en-US"/>
              <a:pPr/>
              <a:t>‹#›</a:t>
            </a:fld>
            <a:endParaRPr lang="en-US" altLang="en-US"/>
          </a:p>
        </p:txBody>
      </p:sp>
    </p:spTree>
    <p:extLst>
      <p:ext uri="{BB962C8B-B14F-4D97-AF65-F5344CB8AC3E}">
        <p14:creationId xmlns:p14="http://schemas.microsoft.com/office/powerpoint/2010/main" val="3522741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C7EAC9-529E-4F81-995D-F0A371AB0C62}" type="slidenum">
              <a:rPr lang="en-US" altLang="en-US"/>
              <a:pPr/>
              <a:t>‹#›</a:t>
            </a:fld>
            <a:endParaRPr lang="en-US" altLang="en-US"/>
          </a:p>
        </p:txBody>
      </p:sp>
    </p:spTree>
    <p:extLst>
      <p:ext uri="{BB962C8B-B14F-4D97-AF65-F5344CB8AC3E}">
        <p14:creationId xmlns:p14="http://schemas.microsoft.com/office/powerpoint/2010/main" val="17342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C2EC8D8-CD1C-457B-AB52-8EFE6EF49234}" type="slidenum">
              <a:rPr lang="en-US" altLang="en-US"/>
              <a:pPr/>
              <a:t>‹#›</a:t>
            </a:fld>
            <a:endParaRPr lang="en-US" altLang="en-US"/>
          </a:p>
        </p:txBody>
      </p:sp>
    </p:spTree>
    <p:extLst>
      <p:ext uri="{BB962C8B-B14F-4D97-AF65-F5344CB8AC3E}">
        <p14:creationId xmlns:p14="http://schemas.microsoft.com/office/powerpoint/2010/main" val="2531957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A498F93-ED62-4300-8A42-0DD0CB5FD6C8}" type="slidenum">
              <a:rPr lang="en-US" altLang="en-US"/>
              <a:pPr/>
              <a:t>‹#›</a:t>
            </a:fld>
            <a:endParaRPr lang="en-US" altLang="en-US"/>
          </a:p>
        </p:txBody>
      </p:sp>
    </p:spTree>
    <p:extLst>
      <p:ext uri="{BB962C8B-B14F-4D97-AF65-F5344CB8AC3E}">
        <p14:creationId xmlns:p14="http://schemas.microsoft.com/office/powerpoint/2010/main" val="4007646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EC3812-DCDB-4552-A2B2-0051D4E1264C}" type="slidenum">
              <a:rPr lang="en-US" altLang="en-US"/>
              <a:pPr/>
              <a:t>‹#›</a:t>
            </a:fld>
            <a:endParaRPr lang="en-US" altLang="en-US"/>
          </a:p>
        </p:txBody>
      </p:sp>
    </p:spTree>
    <p:extLst>
      <p:ext uri="{BB962C8B-B14F-4D97-AF65-F5344CB8AC3E}">
        <p14:creationId xmlns:p14="http://schemas.microsoft.com/office/powerpoint/2010/main" val="467836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C95BC9F-D967-45B7-98E8-D2542E924408}" type="slidenum">
              <a:rPr lang="en-US" altLang="en-US"/>
              <a:pPr/>
              <a:t>‹#›</a:t>
            </a:fld>
            <a:endParaRPr lang="en-US" altLang="en-US"/>
          </a:p>
        </p:txBody>
      </p:sp>
    </p:spTree>
    <p:extLst>
      <p:ext uri="{BB962C8B-B14F-4D97-AF65-F5344CB8AC3E}">
        <p14:creationId xmlns:p14="http://schemas.microsoft.com/office/powerpoint/2010/main" val="328498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950112A-558D-4A3D-B731-97764DAA85F7}" type="slidenum">
              <a:rPr lang="en-US" altLang="en-US"/>
              <a:pPr/>
              <a:t>‹#›</a:t>
            </a:fld>
            <a:endParaRPr lang="en-US" altLang="en-US"/>
          </a:p>
        </p:txBody>
      </p:sp>
    </p:spTree>
    <p:extLst>
      <p:ext uri="{BB962C8B-B14F-4D97-AF65-F5344CB8AC3E}">
        <p14:creationId xmlns:p14="http://schemas.microsoft.com/office/powerpoint/2010/main" val="2106836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868D280-00A8-45FC-BE2F-E3B10FE9947A}" type="slidenum">
              <a:rPr lang="en-US" altLang="en-US"/>
              <a:pPr/>
              <a:t>‹#›</a:t>
            </a:fld>
            <a:endParaRPr lang="en-US" altLang="en-US"/>
          </a:p>
        </p:txBody>
      </p:sp>
    </p:spTree>
    <p:extLst>
      <p:ext uri="{BB962C8B-B14F-4D97-AF65-F5344CB8AC3E}">
        <p14:creationId xmlns:p14="http://schemas.microsoft.com/office/powerpoint/2010/main" val="1331253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27972C3-89B5-469F-9C03-8A3746A718CA}" type="slidenum">
              <a:rPr lang="en-US" altLang="en-US"/>
              <a:pPr/>
              <a:t>‹#›</a:t>
            </a:fld>
            <a:endParaRPr lang="en-US" altLang="en-US"/>
          </a:p>
        </p:txBody>
      </p:sp>
    </p:spTree>
    <p:extLst>
      <p:ext uri="{BB962C8B-B14F-4D97-AF65-F5344CB8AC3E}">
        <p14:creationId xmlns:p14="http://schemas.microsoft.com/office/powerpoint/2010/main" val="344190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21C14B-03CF-45E0-8F6C-C2637066340D}" type="slidenum">
              <a:rPr lang="en-US" altLang="en-US"/>
              <a:pPr/>
              <a:t>‹#›</a:t>
            </a:fld>
            <a:endParaRPr lang="en-US" altLang="en-US"/>
          </a:p>
        </p:txBody>
      </p:sp>
    </p:spTree>
    <p:extLst>
      <p:ext uri="{BB962C8B-B14F-4D97-AF65-F5344CB8AC3E}">
        <p14:creationId xmlns:p14="http://schemas.microsoft.com/office/powerpoint/2010/main" val="86464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2B41ED-C04E-4151-9E26-95B184A844AC}" type="slidenum">
              <a:rPr lang="en-US" altLang="en-US"/>
              <a:pPr/>
              <a:t>‹#›</a:t>
            </a:fld>
            <a:endParaRPr lang="en-US" altLang="en-US"/>
          </a:p>
        </p:txBody>
      </p:sp>
    </p:spTree>
    <p:extLst>
      <p:ext uri="{BB962C8B-B14F-4D97-AF65-F5344CB8AC3E}">
        <p14:creationId xmlns:p14="http://schemas.microsoft.com/office/powerpoint/2010/main" val="516096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5994E5-41F8-472B-82E9-56A3082B0F39}" type="slidenum">
              <a:rPr lang="en-US" altLang="en-US"/>
              <a:pPr/>
              <a:t>‹#›</a:t>
            </a:fld>
            <a:endParaRPr lang="en-US" altLang="en-US"/>
          </a:p>
        </p:txBody>
      </p:sp>
    </p:spTree>
    <p:extLst>
      <p:ext uri="{BB962C8B-B14F-4D97-AF65-F5344CB8AC3E}">
        <p14:creationId xmlns:p14="http://schemas.microsoft.com/office/powerpoint/2010/main" val="1031231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853815-5498-4A3F-8F1E-9C0994A8B58E}" type="slidenum">
              <a:rPr lang="en-US" altLang="en-US"/>
              <a:pPr/>
              <a:t>‹#›</a:t>
            </a:fld>
            <a:endParaRPr lang="en-US" altLang="en-US"/>
          </a:p>
        </p:txBody>
      </p:sp>
    </p:spTree>
    <p:extLst>
      <p:ext uri="{BB962C8B-B14F-4D97-AF65-F5344CB8AC3E}">
        <p14:creationId xmlns:p14="http://schemas.microsoft.com/office/powerpoint/2010/main" val="3612274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703141-367C-4800-B326-3EC0C1F03A59}" type="slidenum">
              <a:rPr lang="en-US" altLang="en-US"/>
              <a:pPr/>
              <a:t>‹#›</a:t>
            </a:fld>
            <a:endParaRPr lang="en-US" altLang="en-US"/>
          </a:p>
        </p:txBody>
      </p:sp>
    </p:spTree>
    <p:extLst>
      <p:ext uri="{BB962C8B-B14F-4D97-AF65-F5344CB8AC3E}">
        <p14:creationId xmlns:p14="http://schemas.microsoft.com/office/powerpoint/2010/main" val="1036437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B21211B-9396-4AA8-9ED8-A82EE8F49A82}" type="slidenum">
              <a:rPr lang="en-US" altLang="en-US"/>
              <a:pPr/>
              <a:t>‹#›</a:t>
            </a:fld>
            <a:endParaRPr lang="en-US" altLang="en-US"/>
          </a:p>
        </p:txBody>
      </p:sp>
    </p:spTree>
    <p:extLst>
      <p:ext uri="{BB962C8B-B14F-4D97-AF65-F5344CB8AC3E}">
        <p14:creationId xmlns:p14="http://schemas.microsoft.com/office/powerpoint/2010/main" val="1440006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3DB52B2-245F-416E-BEEB-BAB387525A8F}" type="slidenum">
              <a:rPr lang="en-US" altLang="en-US"/>
              <a:pPr/>
              <a:t>‹#›</a:t>
            </a:fld>
            <a:endParaRPr lang="en-US" altLang="en-US"/>
          </a:p>
        </p:txBody>
      </p:sp>
    </p:spTree>
    <p:extLst>
      <p:ext uri="{BB962C8B-B14F-4D97-AF65-F5344CB8AC3E}">
        <p14:creationId xmlns:p14="http://schemas.microsoft.com/office/powerpoint/2010/main" val="1356918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8742055-07FA-45C2-BFCB-0E4CBD637521}" type="slidenum">
              <a:rPr lang="en-US" altLang="en-US"/>
              <a:pPr/>
              <a:t>‹#›</a:t>
            </a:fld>
            <a:endParaRPr lang="en-US" altLang="en-US"/>
          </a:p>
        </p:txBody>
      </p:sp>
    </p:spTree>
    <p:extLst>
      <p:ext uri="{BB962C8B-B14F-4D97-AF65-F5344CB8AC3E}">
        <p14:creationId xmlns:p14="http://schemas.microsoft.com/office/powerpoint/2010/main" val="255315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C9D3E4-1453-4DCE-B5F4-627B068CD638}" type="slidenum">
              <a:rPr lang="en-US" altLang="en-US"/>
              <a:pPr/>
              <a:t>‹#›</a:t>
            </a:fld>
            <a:endParaRPr lang="en-US" altLang="en-US"/>
          </a:p>
        </p:txBody>
      </p:sp>
    </p:spTree>
    <p:extLst>
      <p:ext uri="{BB962C8B-B14F-4D97-AF65-F5344CB8AC3E}">
        <p14:creationId xmlns:p14="http://schemas.microsoft.com/office/powerpoint/2010/main" val="4072756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CA793F-E91D-4721-AD8E-5E19263634FB}" type="slidenum">
              <a:rPr lang="en-US" altLang="en-US"/>
              <a:pPr/>
              <a:t>‹#›</a:t>
            </a:fld>
            <a:endParaRPr lang="en-US" altLang="en-US"/>
          </a:p>
        </p:txBody>
      </p:sp>
    </p:spTree>
    <p:extLst>
      <p:ext uri="{BB962C8B-B14F-4D97-AF65-F5344CB8AC3E}">
        <p14:creationId xmlns:p14="http://schemas.microsoft.com/office/powerpoint/2010/main" val="864478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4F2533-DC32-4972-931B-CFFFFE5ACB34}" type="slidenum">
              <a:rPr lang="en-US" altLang="en-US"/>
              <a:pPr/>
              <a:t>‹#›</a:t>
            </a:fld>
            <a:endParaRPr lang="en-US" altLang="en-US"/>
          </a:p>
        </p:txBody>
      </p:sp>
    </p:spTree>
    <p:extLst>
      <p:ext uri="{BB962C8B-B14F-4D97-AF65-F5344CB8AC3E}">
        <p14:creationId xmlns:p14="http://schemas.microsoft.com/office/powerpoint/2010/main" val="2043973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0D979CE-4CD8-4F43-ADDE-B61C927492B1}" type="slidenum">
              <a:rPr lang="en-US" altLang="en-US"/>
              <a:pPr/>
              <a:t>‹#›</a:t>
            </a:fld>
            <a:endParaRPr lang="en-US" altLang="en-US"/>
          </a:p>
        </p:txBody>
      </p:sp>
    </p:spTree>
    <p:extLst>
      <p:ext uri="{BB962C8B-B14F-4D97-AF65-F5344CB8AC3E}">
        <p14:creationId xmlns:p14="http://schemas.microsoft.com/office/powerpoint/2010/main" val="771899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61FCA5-B437-42FE-BE46-3E82FC72884F}" type="slidenum">
              <a:rPr lang="en-US" altLang="en-US"/>
              <a:pPr/>
              <a:t>‹#›</a:t>
            </a:fld>
            <a:endParaRPr lang="en-US" altLang="en-US"/>
          </a:p>
        </p:txBody>
      </p:sp>
    </p:spTree>
    <p:extLst>
      <p:ext uri="{BB962C8B-B14F-4D97-AF65-F5344CB8AC3E}">
        <p14:creationId xmlns:p14="http://schemas.microsoft.com/office/powerpoint/2010/main" val="302811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18A6001-D25E-4B04-9809-9543F49B3781}" type="slidenum">
              <a:rPr lang="en-US" altLang="en-US"/>
              <a:pPr/>
              <a:t>‹#›</a:t>
            </a:fld>
            <a:endParaRPr lang="en-US" altLang="en-US"/>
          </a:p>
        </p:txBody>
      </p:sp>
    </p:spTree>
    <p:extLst>
      <p:ext uri="{BB962C8B-B14F-4D97-AF65-F5344CB8AC3E}">
        <p14:creationId xmlns:p14="http://schemas.microsoft.com/office/powerpoint/2010/main" val="8258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CA6BF96-3877-4863-9BB3-72F195A132E7}" type="slidenum">
              <a:rPr lang="en-US" altLang="en-US"/>
              <a:pPr/>
              <a:t>‹#›</a:t>
            </a:fld>
            <a:endParaRPr lang="en-US" altLang="en-US"/>
          </a:p>
        </p:txBody>
      </p:sp>
    </p:spTree>
    <p:extLst>
      <p:ext uri="{BB962C8B-B14F-4D97-AF65-F5344CB8AC3E}">
        <p14:creationId xmlns:p14="http://schemas.microsoft.com/office/powerpoint/2010/main" val="21516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08315D5-C769-4325-995B-4CBC09FF5BB5}" type="slidenum">
              <a:rPr lang="en-US" altLang="en-US"/>
              <a:pPr/>
              <a:t>‹#›</a:t>
            </a:fld>
            <a:endParaRPr lang="en-US" altLang="en-US"/>
          </a:p>
        </p:txBody>
      </p:sp>
    </p:spTree>
    <p:extLst>
      <p:ext uri="{BB962C8B-B14F-4D97-AF65-F5344CB8AC3E}">
        <p14:creationId xmlns:p14="http://schemas.microsoft.com/office/powerpoint/2010/main" val="240765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D389954-589B-4C2E-ACD5-CC75CBC526BB}" type="slidenum">
              <a:rPr lang="en-US" altLang="en-US"/>
              <a:pPr/>
              <a:t>‹#›</a:t>
            </a:fld>
            <a:endParaRPr lang="en-US" altLang="en-US"/>
          </a:p>
        </p:txBody>
      </p:sp>
    </p:spTree>
    <p:extLst>
      <p:ext uri="{BB962C8B-B14F-4D97-AF65-F5344CB8AC3E}">
        <p14:creationId xmlns:p14="http://schemas.microsoft.com/office/powerpoint/2010/main" val="410619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C49CDC-1DB3-4AFD-ADDF-40834908F8BC}" type="slidenum">
              <a:rPr lang="en-US" altLang="en-US"/>
              <a:pPr/>
              <a:t>‹#›</a:t>
            </a:fld>
            <a:endParaRPr lang="en-US" altLang="en-US"/>
          </a:p>
        </p:txBody>
      </p:sp>
    </p:spTree>
    <p:extLst>
      <p:ext uri="{BB962C8B-B14F-4D97-AF65-F5344CB8AC3E}">
        <p14:creationId xmlns:p14="http://schemas.microsoft.com/office/powerpoint/2010/main" val="355415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4B4BFB2-F69A-4662-9A36-4A99DDB9D690}" type="slidenum">
              <a:rPr lang="en-US" altLang="en-US"/>
              <a:pPr/>
              <a:t>‹#›</a:t>
            </a:fld>
            <a:endParaRPr lang="en-US" altLang="en-US"/>
          </a:p>
        </p:txBody>
      </p:sp>
    </p:spTree>
    <p:extLst>
      <p:ext uri="{BB962C8B-B14F-4D97-AF65-F5344CB8AC3E}">
        <p14:creationId xmlns:p14="http://schemas.microsoft.com/office/powerpoint/2010/main" val="142197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6C30686-34C9-4D91-B36D-DBD7A5C3CB1F}" type="slidenum">
              <a:rPr lang="en-US" altLang="en-US"/>
              <a:pPr/>
              <a:t>‹#›</a:t>
            </a:fld>
            <a:endParaRPr lang="en-US" altLang="en-US"/>
          </a:p>
        </p:txBody>
      </p:sp>
      <p:pic>
        <p:nvPicPr>
          <p:cNvPr id="1185" name="Picture 161" descr="web of lies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8D4A167-673C-4605-BDAE-5CB0FA1C8C4E}" type="slidenum">
              <a:rPr lang="en-US" altLang="en-US"/>
              <a:pPr/>
              <a:t>‹#›</a:t>
            </a:fld>
            <a:endParaRPr lang="en-US" altLang="en-US"/>
          </a:p>
        </p:txBody>
      </p:sp>
      <p:pic>
        <p:nvPicPr>
          <p:cNvPr id="4261" name="Picture 165" descr="web of lies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FDBE180-EE04-494B-B89E-27289E30C73D}" type="slidenum">
              <a:rPr lang="en-US" altLang="en-US"/>
              <a:pPr/>
              <a:t>‹#›</a:t>
            </a:fld>
            <a:endParaRPr lang="en-US" altLang="en-US"/>
          </a:p>
        </p:txBody>
      </p:sp>
      <p:pic>
        <p:nvPicPr>
          <p:cNvPr id="15456" name="Picture 96" descr="web of lies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3733800"/>
            <a:ext cx="3200400" cy="769441"/>
          </a:xfrm>
          <a:prstGeom prst="rect">
            <a:avLst/>
          </a:prstGeom>
          <a:noFill/>
        </p:spPr>
        <p:txBody>
          <a:bodyPr wrap="square" rtlCol="0">
            <a:spAutoFit/>
          </a:bodyPr>
          <a:lstStyle/>
          <a:p>
            <a:pPr algn="ctr"/>
            <a:r>
              <a:rPr lang="en-US" sz="4400" b="1" dirty="0" smtClean="0">
                <a:ln>
                  <a:solidFill>
                    <a:schemeClr val="bg1"/>
                  </a:solidFill>
                </a:ln>
                <a:solidFill>
                  <a:srgbClr val="00B050"/>
                </a:solidFill>
                <a:effectLst>
                  <a:outerShdw blurRad="38100" dist="38100" dir="2700000" algn="tl">
                    <a:srgbClr val="000000">
                      <a:alpha val="43137"/>
                    </a:srgbClr>
                  </a:outerShdw>
                </a:effectLst>
                <a:latin typeface="Footlight MT Light" panose="0204060206030A020304" pitchFamily="18" charset="0"/>
                <a:ea typeface="Batang" panose="02030600000101010101" pitchFamily="18" charset="-127"/>
              </a:rPr>
              <a:t>ACTS 5:1-11</a:t>
            </a:r>
            <a:endParaRPr lang="en-US" sz="4400" b="1" dirty="0">
              <a:ln>
                <a:solidFill>
                  <a:schemeClr val="bg1"/>
                </a:solidFill>
              </a:ln>
              <a:solidFill>
                <a:srgbClr val="00B050"/>
              </a:solidFill>
              <a:effectLst>
                <a:outerShdw blurRad="38100" dist="38100" dir="2700000" algn="tl">
                  <a:srgbClr val="000000">
                    <a:alpha val="43137"/>
                  </a:srgbClr>
                </a:outerShdw>
              </a:effectLst>
              <a:latin typeface="Footlight MT Light" panose="0204060206030A020304" pitchFamily="18" charset="0"/>
              <a:ea typeface="Batang" panose="02030600000101010101" pitchFamily="18" charset="-127"/>
            </a:endParaRP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752600"/>
            <a:ext cx="8839200" cy="4953000"/>
          </a:xfrm>
        </p:spPr>
        <p:txBody>
          <a:bodyPr/>
          <a:lstStyle/>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Contradict the Truth</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Withhold part of the truth</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Genesis 12:10-13</a:t>
            </a:r>
          </a:p>
        </p:txBody>
      </p:sp>
      <p:sp>
        <p:nvSpPr>
          <p:cNvPr id="2" name="TextBox 1"/>
          <p:cNvSpPr txBox="1"/>
          <p:nvPr/>
        </p:nvSpPr>
        <p:spPr>
          <a:xfrm>
            <a:off x="5181600" y="228600"/>
            <a:ext cx="39624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HOW DO </a:t>
            </a:r>
          </a:p>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WE?</a:t>
            </a:r>
            <a:endParaRPr lang="en-US" sz="44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5735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752600"/>
            <a:ext cx="8839200" cy="4953000"/>
          </a:xfrm>
        </p:spPr>
        <p:txBody>
          <a:bodyPr/>
          <a:lstStyle/>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Contradict the Truth</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Withhold part of the truth</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Twist the words of others</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Mark 14:56-58</a:t>
            </a:r>
          </a:p>
        </p:txBody>
      </p:sp>
      <p:sp>
        <p:nvSpPr>
          <p:cNvPr id="2" name="TextBox 1"/>
          <p:cNvSpPr txBox="1"/>
          <p:nvPr/>
        </p:nvSpPr>
        <p:spPr>
          <a:xfrm>
            <a:off x="5181600" y="228600"/>
            <a:ext cx="39624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HOW DO </a:t>
            </a:r>
          </a:p>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WE?</a:t>
            </a:r>
            <a:endParaRPr lang="en-US" sz="44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61901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752600"/>
            <a:ext cx="8839200" cy="4953000"/>
          </a:xfrm>
        </p:spPr>
        <p:txBody>
          <a:bodyPr/>
          <a:lstStyle/>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Contradict the Truth</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Withhold part of the truth</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Twist the words of others</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Underhanded words or motives</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Matthew 26:47-50</a:t>
            </a:r>
          </a:p>
        </p:txBody>
      </p:sp>
      <p:sp>
        <p:nvSpPr>
          <p:cNvPr id="2" name="TextBox 1"/>
          <p:cNvSpPr txBox="1"/>
          <p:nvPr/>
        </p:nvSpPr>
        <p:spPr>
          <a:xfrm>
            <a:off x="5181600" y="228600"/>
            <a:ext cx="39624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HOW DO </a:t>
            </a:r>
          </a:p>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WE?</a:t>
            </a:r>
            <a:endParaRPr lang="en-US" sz="44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5745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752600"/>
            <a:ext cx="8839200" cy="4953000"/>
          </a:xfrm>
        </p:spPr>
        <p:txBody>
          <a:bodyPr/>
          <a:lstStyle/>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Contradict the Truth</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Withhold part of the truth</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Twist the words of others</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Underhanded words or motives</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Pure hypocrisy</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Proverbs 26:18-19</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Jeremiah 9:8</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1 John 1:5-7; 2:4; 4:20</a:t>
            </a:r>
            <a:endParaRPr lang="en-US" altLang="en-US" b="1" dirty="0">
              <a:solidFill>
                <a:schemeClr val="bg1"/>
              </a:solidFill>
              <a:effectLst>
                <a:outerShdw blurRad="38100" dist="38100" dir="2700000" algn="tl">
                  <a:srgbClr val="000000">
                    <a:alpha val="43137"/>
                  </a:srgbClr>
                </a:outerShdw>
              </a:effectLst>
              <a:latin typeface="Times" charset="0"/>
            </a:endParaRPr>
          </a:p>
        </p:txBody>
      </p:sp>
      <p:sp>
        <p:nvSpPr>
          <p:cNvPr id="2" name="TextBox 1"/>
          <p:cNvSpPr txBox="1"/>
          <p:nvPr/>
        </p:nvSpPr>
        <p:spPr>
          <a:xfrm>
            <a:off x="5181600" y="228600"/>
            <a:ext cx="39624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HOW DO </a:t>
            </a:r>
          </a:p>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WE?</a:t>
            </a:r>
            <a:endParaRPr lang="en-US" sz="44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500742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txBox="1">
            <a:spLocks noChangeArrowheads="1"/>
          </p:cNvSpPr>
          <p:nvPr/>
        </p:nvSpPr>
        <p:spPr bwMode="auto">
          <a:xfrm>
            <a:off x="152400" y="0"/>
            <a:ext cx="8839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just"/>
            <a:endParaRPr lang="en-US" sz="40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a:p>
            <a:pPr algn="just"/>
            <a:r>
              <a:rPr lang="en-US" sz="40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Therefore</a:t>
            </a:r>
            <a:r>
              <a:rPr lang="en-US" sz="40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 having put away falsehood, let each one of you speak the truth with his neighbor, for we are members one of another. </a:t>
            </a:r>
            <a:r>
              <a:rPr lang="en-US" sz="40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a:t>
            </a:r>
            <a:r>
              <a:rPr lang="en-US" sz="40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Ephesians 4:25</a:t>
            </a:r>
            <a:r>
              <a:rPr lang="en-US" sz="40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a:t>
            </a:r>
          </a:p>
          <a:p>
            <a:pPr algn="just"/>
            <a:endParaRPr lang="en-US" sz="40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a:p>
            <a:pPr algn="just"/>
            <a:r>
              <a:rPr lang="en-US" sz="40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Let what you say be simply 'Yes' or 'No'; anything more than this comes from evil. </a:t>
            </a:r>
            <a:r>
              <a:rPr lang="en-US" sz="40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a:t>
            </a:r>
            <a:r>
              <a:rPr lang="en-US" sz="40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Matthew 5:37)</a:t>
            </a:r>
          </a:p>
          <a:p>
            <a:endParaRPr lang="en-US" sz="3600" dirty="0"/>
          </a:p>
          <a:p>
            <a:pPr algn="just"/>
            <a:endParaRPr lang="en-US" sz="36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a:p>
            <a:pPr marR="0" lvl="0" algn="just"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charset="0"/>
            </a:endParaRPr>
          </a:p>
        </p:txBody>
      </p:sp>
    </p:spTree>
    <p:extLst>
      <p:ext uri="{BB962C8B-B14F-4D97-AF65-F5344CB8AC3E}">
        <p14:creationId xmlns:p14="http://schemas.microsoft.com/office/powerpoint/2010/main" val="38383582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txBox="1">
            <a:spLocks noChangeArrowheads="1"/>
          </p:cNvSpPr>
          <p:nvPr/>
        </p:nvSpPr>
        <p:spPr bwMode="auto">
          <a:xfrm>
            <a:off x="152400" y="0"/>
            <a:ext cx="8839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just"/>
            <a:endParaRPr lang="en-US" sz="36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a:p>
            <a:pPr algn="just"/>
            <a:endParaRPr lang="en-US" sz="36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a:p>
            <a:pPr algn="just"/>
            <a:r>
              <a:rPr lang="en-US" sz="40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I </a:t>
            </a:r>
            <a:r>
              <a:rPr lang="en-US" sz="40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tell you, on the day of judgment people will give account for every careless word they speak, for by your words you will be justified, and by your words you will be condemned." </a:t>
            </a:r>
            <a:r>
              <a:rPr lang="en-US" sz="40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a:t>
            </a:r>
            <a:r>
              <a:rPr lang="en-US" sz="40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Matthew 12:36-37)</a:t>
            </a:r>
          </a:p>
          <a:p>
            <a:endParaRPr lang="en-US" sz="3600" dirty="0"/>
          </a:p>
          <a:p>
            <a:pPr algn="just"/>
            <a:endParaRPr lang="en-US" sz="36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a:p>
            <a:pPr marR="0" lvl="0" algn="just"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charset="0"/>
            </a:endParaRPr>
          </a:p>
        </p:txBody>
      </p:sp>
    </p:spTree>
    <p:extLst>
      <p:ext uri="{BB962C8B-B14F-4D97-AF65-F5344CB8AC3E}">
        <p14:creationId xmlns:p14="http://schemas.microsoft.com/office/powerpoint/2010/main" val="64632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733800"/>
            <a:ext cx="8610600" cy="2308324"/>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cs typeface="Times New Roman" panose="02020603050405020304" pitchFamily="18" charset="0"/>
              </a:rPr>
              <a:t>Are you “presuming on the riches of his kindness and forbearance and patience, not knowing that God’s kindness is meant to lead you to repentance?” </a:t>
            </a:r>
            <a:r>
              <a:rPr lang="en-US" sz="2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cs typeface="Times New Roman" panose="02020603050405020304" pitchFamily="18" charset="0"/>
              </a:rPr>
              <a:t>(Rom. 2:4)</a:t>
            </a:r>
            <a:endPar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4641886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524000"/>
            <a:ext cx="8839200" cy="5181600"/>
          </a:xfrm>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charset="0"/>
              </a:rPr>
              <a:t>THE IMAGE WE BEAR</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Hebrews 6:13-18</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John 17:17 – “Sanctify them in the truth; your word is truth.”</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Psalm 119:160 – “The sum of your word is truth, and every one of your righteous rules endures forever.”</a:t>
            </a:r>
            <a:endParaRPr lang="en-US" altLang="en-US" sz="3600" b="1" dirty="0">
              <a:solidFill>
                <a:schemeClr val="bg1"/>
              </a:solidFill>
              <a:effectLst>
                <a:outerShdw blurRad="38100" dist="38100" dir="2700000" algn="tl">
                  <a:srgbClr val="000000">
                    <a:alpha val="43137"/>
                  </a:srgbClr>
                </a:outerShdw>
              </a:effectLst>
              <a:latin typeface="Times"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par>
                          <p:cTn id="8" fill="hold">
                            <p:stCondLst>
                              <p:cond delay="500"/>
                            </p:stCondLst>
                            <p:childTnLst>
                              <p:par>
                                <p:cTn id="9" presetID="14" presetClass="entr" presetSubtype="10" fill="hold" nodeType="afterEffect">
                                  <p:stCondLst>
                                    <p:cond delay="1500"/>
                                  </p:stCondLst>
                                  <p:childTnLst>
                                    <p:set>
                                      <p:cBhvr>
                                        <p:cTn id="10"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1" dur="5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txBox="1">
            <a:spLocks noChangeArrowheads="1"/>
          </p:cNvSpPr>
          <p:nvPr/>
        </p:nvSpPr>
        <p:spPr bwMode="auto">
          <a:xfrm>
            <a:off x="152400" y="-22860"/>
            <a:ext cx="8839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ea typeface="+mn-ea"/>
                <a:cs typeface="+mn-cs"/>
              </a:rPr>
              <a:t>WHAT THE BIBLE HAS TO SAY</a:t>
            </a:r>
          </a:p>
          <a:p>
            <a:pPr marL="571500" marR="0" lvl="0"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ea typeface="+mn-ea"/>
                <a:cs typeface="+mn-cs"/>
              </a:rPr>
              <a:t>The Devil Is A Liar And The Father Of Lies.</a:t>
            </a:r>
          </a:p>
          <a:p>
            <a:pPr marL="1028700" marR="0" lvl="1"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rPr>
              <a:t>John 8:44</a:t>
            </a:r>
          </a:p>
          <a:p>
            <a:pPr marL="571500" marR="0" lvl="0"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ea typeface="+mn-ea"/>
                <a:cs typeface="+mn-cs"/>
              </a:rPr>
              <a:t>It Was A Foundational Law To God’s People.</a:t>
            </a:r>
          </a:p>
          <a:p>
            <a:pPr marL="1028700" marR="0" lvl="1"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rPr>
              <a:t>Exodus 20:16</a:t>
            </a:r>
          </a:p>
          <a:p>
            <a:pPr marL="571500" marR="0" lvl="0"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ea typeface="+mn-ea"/>
                <a:cs typeface="+mn-cs"/>
              </a:rPr>
              <a:t>There Are 7 Things God Hates.</a:t>
            </a:r>
          </a:p>
          <a:p>
            <a:pPr marL="1028700" marR="0" lvl="1"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rPr>
              <a:t>Proverbs 6:16-19</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txBox="1">
            <a:spLocks noChangeArrowheads="1"/>
          </p:cNvSpPr>
          <p:nvPr/>
        </p:nvSpPr>
        <p:spPr bwMode="auto">
          <a:xfrm>
            <a:off x="152400" y="0"/>
            <a:ext cx="8839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ea typeface="+mn-ea"/>
                <a:cs typeface="+mn-cs"/>
              </a:rPr>
              <a:t>WHAT THE BIBLE HAS TO SAY</a:t>
            </a:r>
          </a:p>
          <a:p>
            <a:pPr marL="571500" marR="0" lvl="0"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ea typeface="+mn-ea"/>
                <a:cs typeface="+mn-cs"/>
              </a:rPr>
              <a:t>The First Recorded Sins In History Led To Deceit.</a:t>
            </a:r>
          </a:p>
          <a:p>
            <a:pPr marL="1028700" marR="0" lvl="1"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rPr>
              <a:t>Genesis 3:8-10; 4:8-9</a:t>
            </a:r>
          </a:p>
          <a:p>
            <a:pPr marL="571500" marR="0" lvl="0"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ea typeface="+mn-ea"/>
                <a:cs typeface="+mn-cs"/>
              </a:rPr>
              <a:t>The First Recorded Sin In History Of Christianity Was Lying.</a:t>
            </a:r>
          </a:p>
          <a:p>
            <a:pPr marL="1028700" marR="0" lvl="1"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rPr>
              <a:t>Acts 5:1-11</a:t>
            </a:r>
          </a:p>
          <a:p>
            <a:pPr marL="571500" marR="0" lvl="0"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ea typeface="+mn-ea"/>
                <a:cs typeface="+mn-cs"/>
              </a:rPr>
              <a:t>The Consequence For Lying Is Clear.</a:t>
            </a:r>
          </a:p>
          <a:p>
            <a:pPr marL="1028700" marR="0" lvl="1"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rPr>
              <a:t>Psalm 19:5</a:t>
            </a:r>
          </a:p>
          <a:p>
            <a:pPr marL="1028700" marR="0" lvl="1" indent="-5715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charset="0"/>
              </a:rPr>
              <a:t>Revelation 21:8</a:t>
            </a:r>
            <a:endParaRPr kumimoji="0" lang="en-US" alt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charset="0"/>
            </a:endParaRPr>
          </a:p>
        </p:txBody>
      </p:sp>
    </p:spTree>
    <p:extLst>
      <p:ext uri="{BB962C8B-B14F-4D97-AF65-F5344CB8AC3E}">
        <p14:creationId xmlns:p14="http://schemas.microsoft.com/office/powerpoint/2010/main" val="40586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8" dur="500"/>
                                        <p:tgtEl>
                                          <p:spTgt spid="3">
                                            <p:txEl>
                                              <p:pRg st="6" end="6"/>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752600"/>
            <a:ext cx="8839200" cy="4953000"/>
          </a:xfrm>
        </p:spPr>
        <p:txBody>
          <a:bodyPr/>
          <a:lstStyle/>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Some Find Pleasure In It</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Psalm 62:4</a:t>
            </a:r>
          </a:p>
        </p:txBody>
      </p:sp>
      <p:sp>
        <p:nvSpPr>
          <p:cNvPr id="2" name="TextBox 1"/>
          <p:cNvSpPr txBox="1"/>
          <p:nvPr/>
        </p:nvSpPr>
        <p:spPr>
          <a:xfrm>
            <a:off x="5181600" y="228600"/>
            <a:ext cx="39624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WHY DO </a:t>
            </a:r>
          </a:p>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WE?</a:t>
            </a:r>
            <a:endParaRPr lang="en-US" sz="44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1644594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752600"/>
            <a:ext cx="8839200" cy="4953000"/>
          </a:xfrm>
        </p:spPr>
        <p:txBody>
          <a:bodyPr/>
          <a:lstStyle/>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Some Find Pleasure In It</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Some Lie Because of Fear</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Genesis 12:10-13; 20:2; Mark 14:66-72</a:t>
            </a:r>
          </a:p>
        </p:txBody>
      </p:sp>
      <p:sp>
        <p:nvSpPr>
          <p:cNvPr id="2" name="TextBox 1"/>
          <p:cNvSpPr txBox="1"/>
          <p:nvPr/>
        </p:nvSpPr>
        <p:spPr>
          <a:xfrm>
            <a:off x="5181600" y="228600"/>
            <a:ext cx="39624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WHY DO </a:t>
            </a:r>
          </a:p>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WE?</a:t>
            </a:r>
            <a:endParaRPr lang="en-US" sz="44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567886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752600"/>
            <a:ext cx="8839200" cy="4953000"/>
          </a:xfrm>
        </p:spPr>
        <p:txBody>
          <a:bodyPr/>
          <a:lstStyle/>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Some Find Pleasure In It</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Some Lie Because of Fear</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Some Lie To Avoid Embarrassment</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Genesis 18:10-15</a:t>
            </a:r>
          </a:p>
        </p:txBody>
      </p:sp>
      <p:sp>
        <p:nvSpPr>
          <p:cNvPr id="2" name="TextBox 1"/>
          <p:cNvSpPr txBox="1"/>
          <p:nvPr/>
        </p:nvSpPr>
        <p:spPr>
          <a:xfrm>
            <a:off x="5181600" y="228600"/>
            <a:ext cx="39624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WHY DO </a:t>
            </a:r>
          </a:p>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WE?</a:t>
            </a:r>
            <a:endParaRPr lang="en-US" sz="44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44031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752600"/>
            <a:ext cx="8839200" cy="4953000"/>
          </a:xfrm>
        </p:spPr>
        <p:txBody>
          <a:bodyPr/>
          <a:lstStyle/>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Some Find Pleasure In It</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Some Lie Because of Fear</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Some Lie To Avoid Embarrassment</a:t>
            </a:r>
          </a:p>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Some Lie To Gain</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1 Timothy 4:1-3; 2 Peter 2:1-3</a:t>
            </a:r>
            <a:endParaRPr lang="en-US" altLang="en-US" b="1" dirty="0">
              <a:solidFill>
                <a:schemeClr val="bg1"/>
              </a:solidFill>
              <a:effectLst>
                <a:outerShdw blurRad="38100" dist="38100" dir="2700000" algn="tl">
                  <a:srgbClr val="000000">
                    <a:alpha val="43137"/>
                  </a:srgbClr>
                </a:outerShdw>
              </a:effectLst>
              <a:latin typeface="Times" charset="0"/>
            </a:endParaRPr>
          </a:p>
        </p:txBody>
      </p:sp>
      <p:sp>
        <p:nvSpPr>
          <p:cNvPr id="2" name="TextBox 1"/>
          <p:cNvSpPr txBox="1"/>
          <p:nvPr/>
        </p:nvSpPr>
        <p:spPr>
          <a:xfrm>
            <a:off x="5181600" y="228600"/>
            <a:ext cx="39624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WHY DO </a:t>
            </a:r>
          </a:p>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WE?</a:t>
            </a:r>
            <a:endParaRPr lang="en-US" sz="44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74061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752600"/>
            <a:ext cx="8839200" cy="4953000"/>
          </a:xfrm>
        </p:spPr>
        <p:txBody>
          <a:bodyPr/>
          <a:lstStyle/>
          <a:p>
            <a:pPr marL="571500" indent="-571500" algn="just">
              <a:buFont typeface="Wingdings" panose="05000000000000000000" pitchFamily="2" charset="2"/>
              <a:buChar char="§"/>
            </a:pPr>
            <a:r>
              <a:rPr lang="en-US" altLang="en-US" sz="3600" b="1" dirty="0" smtClean="0">
                <a:solidFill>
                  <a:schemeClr val="bg1"/>
                </a:solidFill>
                <a:effectLst>
                  <a:outerShdw blurRad="38100" dist="38100" dir="2700000" algn="tl">
                    <a:srgbClr val="000000">
                      <a:alpha val="43137"/>
                    </a:srgbClr>
                  </a:outerShdw>
                </a:effectLst>
                <a:latin typeface="Times" charset="0"/>
              </a:rPr>
              <a:t>Contradict the Truth</a:t>
            </a:r>
          </a:p>
          <a:p>
            <a:pPr marL="1028700" lvl="1" indent="-571500" algn="just">
              <a:buFont typeface="Wingdings" panose="05000000000000000000" pitchFamily="2" charset="2"/>
              <a:buChar char="§"/>
            </a:pPr>
            <a:r>
              <a:rPr lang="en-US" altLang="en-US" b="1" dirty="0" smtClean="0">
                <a:solidFill>
                  <a:schemeClr val="bg1"/>
                </a:solidFill>
                <a:effectLst>
                  <a:outerShdw blurRad="38100" dist="38100" dir="2700000" algn="tl">
                    <a:srgbClr val="000000">
                      <a:alpha val="43137"/>
                    </a:srgbClr>
                  </a:outerShdw>
                </a:effectLst>
                <a:latin typeface="Times" charset="0"/>
              </a:rPr>
              <a:t>2 Kings 5:20-27</a:t>
            </a:r>
          </a:p>
        </p:txBody>
      </p:sp>
      <p:sp>
        <p:nvSpPr>
          <p:cNvPr id="2" name="TextBox 1"/>
          <p:cNvSpPr txBox="1"/>
          <p:nvPr/>
        </p:nvSpPr>
        <p:spPr>
          <a:xfrm>
            <a:off x="5181600" y="228600"/>
            <a:ext cx="39624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HOW DO </a:t>
            </a:r>
          </a:p>
          <a:p>
            <a:pPr algn="ctr"/>
            <a:r>
              <a:rPr lang="en-US" sz="4400" b="1" dirty="0" smtClean="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WE?</a:t>
            </a:r>
            <a:endParaRPr lang="en-US" sz="44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4007973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6032</TotalTime>
  <Words>440</Words>
  <Application>Microsoft Office PowerPoint</Application>
  <PresentationFormat>On-screen Show (4:3)</PresentationFormat>
  <Paragraphs>84</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179</cp:revision>
  <dcterms:created xsi:type="dcterms:W3CDTF">2005-04-15T19:25:47Z</dcterms:created>
  <dcterms:modified xsi:type="dcterms:W3CDTF">2014-08-11T18:32:50Z</dcterms:modified>
</cp:coreProperties>
</file>