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9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5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5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9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5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5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5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5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3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02FEB-59AB-46B4-B6DF-3112EC1993FC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5965-6633-4151-83A6-F9513F99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1138297"/>
            <a:ext cx="731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PROBLEM WITH</a:t>
            </a:r>
          </a:p>
          <a:p>
            <a:pPr algn="ctr"/>
            <a:r>
              <a:rPr lang="en-US" sz="8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JEALOUSY </a:t>
            </a:r>
            <a:endParaRPr lang="en-US" sz="8000" b="1" dirty="0">
              <a:ln w="12700">
                <a:solidFill>
                  <a:schemeClr val="accent6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4426789">
            <a:off x="503995" y="4075223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PROVERBS 27:4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37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1138297"/>
            <a:ext cx="731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PROBLEM WITH</a:t>
            </a:r>
          </a:p>
          <a:p>
            <a:pPr algn="ctr"/>
            <a:r>
              <a:rPr lang="en-US" sz="8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JEALOUSY </a:t>
            </a:r>
            <a:endParaRPr lang="en-US" sz="8000" b="1" dirty="0">
              <a:ln w="12700">
                <a:solidFill>
                  <a:schemeClr val="accent6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330476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PROVERBS 27:4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“Wrath is cruel, anger is overwhelming, but who can stand before </a:t>
            </a: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jealousy?”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3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-2286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JEALOUSY</a:t>
            </a:r>
            <a:r>
              <a:rPr lang="en-US" sz="8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0" b="1" dirty="0">
              <a:ln w="12700">
                <a:solidFill>
                  <a:schemeClr val="accent6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Vines: “To be jealous (otherwise, to seek or desire eagerly)”</a:t>
            </a:r>
          </a:p>
          <a:p>
            <a:pPr marL="171450" algn="just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Webster: “Watchful or solicitous in  guarding or keeping: demanding  exclusive loyalty.”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6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-2286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JEALOUSY</a:t>
            </a:r>
            <a:r>
              <a:rPr lang="en-US" sz="8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0" b="1" dirty="0">
              <a:ln w="12700">
                <a:solidFill>
                  <a:schemeClr val="accent6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70789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Positive Side: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Exodus 20:5 – “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shall not bow down to them or serve them, for I the Lord your God am a jealous God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</a:p>
          <a:p>
            <a:pPr algn="just"/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Exodus 34:14 – “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you shall worship no other god, for the Lord, whose name is Jealous, is a jealous God.”</a:t>
            </a: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1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-2286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JEALOUSY</a:t>
            </a:r>
            <a:r>
              <a:rPr lang="en-US" sz="8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0" b="1" dirty="0">
              <a:ln w="12700">
                <a:solidFill>
                  <a:schemeClr val="accent6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70789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Negative Side: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3:3 – 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“For you are still of the flesh.  For while there is jealousy and strife among you, are you not of the flesh and behaving only in a human way?”</a:t>
            </a:r>
          </a:p>
          <a:p>
            <a:pPr algn="just"/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Corinthians 12:20 – 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“Quarreling, jealousy, anger, hostility, slander, gossip, conceit, and disorder.”</a:t>
            </a: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0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-2286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JEALOUSY</a:t>
            </a:r>
            <a:r>
              <a:rPr lang="en-US" sz="8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0" b="1" dirty="0">
              <a:ln w="12700">
                <a:solidFill>
                  <a:schemeClr val="accent6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70789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Drives It?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much of the motivation for what you do (or do not do) actually stems from what you want others to think about you?</a:t>
            </a:r>
          </a:p>
          <a:p>
            <a:pPr algn="just"/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Philippians 2:3 – 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“Do nothing from rivalry or conceit, but in humility count others more significant than yourselves.”</a:t>
            </a: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37517"/>
            <a:ext cx="7315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JEALOUS OF SOMEONE ELSE’S SERVICE</a:t>
            </a:r>
            <a:r>
              <a:rPr lang="en-US" sz="54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b="1" dirty="0">
              <a:ln w="12700">
                <a:solidFill>
                  <a:schemeClr val="accent6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627287"/>
            <a:ext cx="7078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Genesis 4:2-5 – Cain &amp; Able</a:t>
            </a:r>
          </a:p>
          <a:p>
            <a:pPr algn="just"/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3:1-7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4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37517"/>
            <a:ext cx="7315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JEALOUS OF SOMEONE ELSE’S BLESSINGS</a:t>
            </a:r>
            <a:r>
              <a:rPr lang="en-US" sz="54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b="1" dirty="0">
              <a:ln w="12700">
                <a:solidFill>
                  <a:schemeClr val="accent6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627287"/>
            <a:ext cx="70789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Psalm 73:3-5, 12</a:t>
            </a:r>
          </a:p>
          <a:p>
            <a:pPr algn="just"/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Genesis 37:4 – Joseph &amp; his brothers</a:t>
            </a:r>
          </a:p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James 3:14-16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38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37517"/>
            <a:ext cx="7315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JEALOUS OF SOMEONE ELSE’S REPUTATION</a:t>
            </a:r>
            <a:r>
              <a:rPr lang="en-US" sz="54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b="1" dirty="0">
              <a:ln w="12700">
                <a:solidFill>
                  <a:schemeClr val="accent6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627287"/>
            <a:ext cx="7078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Samuel 18:6-9 – Saul &amp; David</a:t>
            </a:r>
          </a:p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Samuel 22:6-19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3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37517"/>
            <a:ext cx="7315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JEALOUS OF SOMEONE ELSE’S RESTORATION</a:t>
            </a:r>
            <a:r>
              <a:rPr lang="en-US" sz="5400" b="1" dirty="0" smtClean="0">
                <a:ln w="12700">
                  <a:solidFill>
                    <a:schemeClr val="accent6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b="1" dirty="0">
              <a:ln w="12700">
                <a:solidFill>
                  <a:schemeClr val="accent6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627287"/>
            <a:ext cx="70789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Luke 15:25-32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Prodigal Son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330574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292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 E Heaton</dc:creator>
  <cp:lastModifiedBy>Kent E Heaton</cp:lastModifiedBy>
  <cp:revision>5</cp:revision>
  <dcterms:created xsi:type="dcterms:W3CDTF">2014-07-30T19:06:22Z</dcterms:created>
  <dcterms:modified xsi:type="dcterms:W3CDTF">2014-08-11T18:32:34Z</dcterms:modified>
</cp:coreProperties>
</file>