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6D002-068B-45D3-A9B6-AB54C0BCF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88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5F79D-DB8E-4BD0-B90A-8451671E6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2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E68BB-BA68-4BA0-9056-8CC8D823C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38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302A4-CDF9-44F1-B5C1-51001B5CC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94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0EDC5-B706-4D93-AC1C-3FC28FDC8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15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21864-45F3-43D9-B64C-EF68659DE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3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41A26-D69A-432A-B5F5-45EBA0A14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4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3C03D-7EAF-42E0-9C58-3D599EA81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1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8548D-DC80-4EF8-A4DE-B54246944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33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62711-8922-4140-9676-6315A16E8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29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22327-8850-47DF-896C-68591A778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78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5E7B-0E6F-45BE-BA2C-02F95624F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306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59924-EB5A-47A5-8E3F-73CD0E28E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818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E286-C93B-48A2-962F-DA2B1EAC3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881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E7846-C9B3-463F-8775-B70E437D1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25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4E89A-62B5-431F-B5EF-1A175F21C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666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B656F-7A0E-4B49-B36D-20E3909C2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97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7EC68-523D-46AA-A4EA-B10A88680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043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21225-C0FB-40B5-AA0B-033C999CD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33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19BC-23CF-4723-8E20-7071989FD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776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AC3FE-6826-4F0E-9778-50BB91E21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46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9C008-6284-4DB4-81A0-D805D646C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93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98C30-2957-48E1-AB42-210229264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751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5D833-F3C7-4DAC-AAA5-7B46312E9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942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33896-E097-4FB2-AA6E-C19698A97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9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86BE-2223-43D6-8113-FADFDBF7A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51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CF245-0EDE-442A-82C9-C958D9E81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2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025DA-DB33-4E3E-9B52-9073A4039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70DAE-BABE-411D-B72C-5DEBED4ED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0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1CC1-AFB7-4A55-A94E-3BA0B2D76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8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85268-7F3A-41C5-B506-35316383D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53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7C68F-D367-45E4-9D0B-DCC962455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39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EE7EF-3D1F-424C-9143-90D79DE0D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9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A55B1A-0E53-4FFD-B83D-A2F0933261A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70" name="Picture 146" descr="back to school checklist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62F51C-6145-4D2C-9532-19E182D02A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45" name="Picture 149" descr="back to school checklist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315F21-D175-4657-B0D1-50A7D2CC7C1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8" name="Picture 88" descr="back to school checklist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444535">
            <a:off x="1572793" y="4123413"/>
            <a:ext cx="6400800" cy="17526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God-Centered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Prepare For Challenges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Daniel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CHECKLIST FOR CHILDREN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Prepare For Challenges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Ask For Help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Titus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CHECKLIST FOR CHILDREN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02263"/>
            <a:ext cx="5896551" cy="517769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Prepare For Challenges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Ask For Help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Your ‘Best’ Is Not Determined By Grades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Isaiah 49:15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Romans 8:31-39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CHECKLIST FOR CHILDREN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Prepare For Challenges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Ask For Help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Your ‘Best’ Is Not Determined By Grades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 A Light At Schoo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</a:t>
            </a:r>
          </a:p>
          <a:p>
            <a:pPr marL="1028700" lvl="1" indent="-571500" algn="l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Matthew 5:13-16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CHECKLIST FOR CHILDREN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Prayer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Matthew 4:1-2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Thessalonians 5:17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God-Centered Takes: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Prayer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Focus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Matthew 14:22-33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God-Centered Takes: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Prayer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Focus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Faith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Peter 5:9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Peter 1:5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God-Centered Takes: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Prayer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Focus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Faith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One Another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Hebrews 10:25a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Galatians 6:1-10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Staying God-Centered Takes: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Pray For Them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Job 1:4-5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CHECKLIST FOR PARENTS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Pray For Them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 Aware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Samuel 3:13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Samuel 8:1-6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CHECKLIST FOR PARENTS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Pray For Them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 Aware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Manage Their Time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Ephesians 5:15-17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CHECKLIST FOR PARENTS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 rot="21444505">
            <a:off x="2040098" y="1549639"/>
            <a:ext cx="5896551" cy="5177697"/>
          </a:xfrm>
        </p:spPr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Pray For Them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 Aware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Manage Their Time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Put ‘Best’ Things First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Timothy 1:5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Timothy 3:15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CHECKLIST FOR PARENTS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170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169</cp:revision>
  <dcterms:created xsi:type="dcterms:W3CDTF">2005-04-15T19:25:47Z</dcterms:created>
  <dcterms:modified xsi:type="dcterms:W3CDTF">2014-08-18T19:49:08Z</dcterms:modified>
</cp:coreProperties>
</file>