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C88D-D712-44CC-9CE6-7A3510B8136E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E9D0-53D6-4D94-B78C-A8562F14F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8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C88D-D712-44CC-9CE6-7A3510B8136E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E9D0-53D6-4D94-B78C-A8562F14F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4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C88D-D712-44CC-9CE6-7A3510B8136E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E9D0-53D6-4D94-B78C-A8562F14F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84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C88D-D712-44CC-9CE6-7A3510B8136E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E9D0-53D6-4D94-B78C-A8562F14F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5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C88D-D712-44CC-9CE6-7A3510B8136E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E9D0-53D6-4D94-B78C-A8562F14F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0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C88D-D712-44CC-9CE6-7A3510B8136E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E9D0-53D6-4D94-B78C-A8562F14F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4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C88D-D712-44CC-9CE6-7A3510B8136E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E9D0-53D6-4D94-B78C-A8562F14F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0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C88D-D712-44CC-9CE6-7A3510B8136E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E9D0-53D6-4D94-B78C-A8562F14F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4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C88D-D712-44CC-9CE6-7A3510B8136E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E9D0-53D6-4D94-B78C-A8562F14F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C88D-D712-44CC-9CE6-7A3510B8136E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E9D0-53D6-4D94-B78C-A8562F14F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4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C88D-D712-44CC-9CE6-7A3510B8136E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E9D0-53D6-4D94-B78C-A8562F14F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8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7C88D-D712-44CC-9CE6-7A3510B8136E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2E9D0-53D6-4D94-B78C-A8562F14F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ent.Kent-PC\Downloads\Chevron_00053091_Widescre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"/>
            <a:ext cx="9144000" cy="68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171456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MODESTY</a:t>
            </a:r>
            <a:endParaRPr lang="en-US" sz="8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FROM WITHIN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 Timothy 2:8-10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84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0772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The Source of Modesty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 Timothy 2:8-10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“First of all, then, I urge that supplications, prayers,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intercessions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, and thanksgivings be made for all people, for kings and all who are in high positions, that we may live a peaceful and quiet life, godly and dignified in every way.” (v.1-2)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89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0772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The Source of Modesty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V.8 – “lifting holy hands”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This describes an attitude of prayer   a humble and submissive attitude.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The idea of approaching God in a pure and holy manner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6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077200" cy="54864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The Source of Modesty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V.9 – “Likewise” or “In like manner”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The core of modesty isn’t external…it’s in the heart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Can’t always judge internal by external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Matthew 23:5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But…it can reflect it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Matthew 15:17-20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Matthew 12:33</a:t>
            </a:r>
            <a:endParaRPr lang="en-US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04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0772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The Source of Modesty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“Modesty is a character trait, not a fashion state.”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(Mark Broyles)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 Peter 3:3-6 – Modesty is from within.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78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0772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What Modesty Means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 Timothy 2:9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Adorn: To put in order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Modest Apparel: Refers to the clothing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Modesty &amp; Propriety: shamefacedness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Moderation: Good sense, self-restraint 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94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0772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What Modesty Means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Propriety: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Modesty which is ‘fast’; rooted in character.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Having regard for others; restraint from an unworthy act.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Luke 11:8 – opposite </a:t>
            </a:r>
          </a:p>
        </p:txBody>
      </p:sp>
    </p:spTree>
    <p:extLst>
      <p:ext uri="{BB962C8B-B14F-4D97-AF65-F5344CB8AC3E}">
        <p14:creationId xmlns:p14="http://schemas.microsoft.com/office/powerpoint/2010/main" val="313785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0772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The Purpose of Modesty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 Timothy 2:10 – “But with what is proper for women who profess godliness – with good works.”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endParaRPr lang="en-US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3074" name="Picture 2" descr="C:\Users\Kent.Kent-PC\AppData\Local\Microsoft\Windows\Temporary Internet Files\Content.IE5\OLTNXKWL\MP90044844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776" y="3321844"/>
            <a:ext cx="2432304" cy="285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2376" y="40386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Preparing The Body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93080" y="418719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Preparing The Heart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55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ent.Kent-PC\Downloads\Chevron_00053091_Widescre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"/>
            <a:ext cx="9144000" cy="68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171456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MODESTY</a:t>
            </a:r>
            <a:endParaRPr lang="en-US" sz="8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3657600"/>
          </a:xfrm>
        </p:spPr>
        <p:txBody>
          <a:bodyPr>
            <a:normAutofit fontScale="92500" lnSpcReduction="20000"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FROM WITHIN</a:t>
            </a:r>
          </a:p>
          <a:p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r>
              <a:rPr lang="en-US" sz="5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What Are You Professing?</a:t>
            </a:r>
            <a:endParaRPr lang="en-US" sz="5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39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269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MODESTY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MODESTY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MODESTY</dc:title>
  <dc:creator>Kent E Heaton</dc:creator>
  <cp:lastModifiedBy>Kent E Heaton</cp:lastModifiedBy>
  <cp:revision>8</cp:revision>
  <dcterms:created xsi:type="dcterms:W3CDTF">2014-08-13T13:19:52Z</dcterms:created>
  <dcterms:modified xsi:type="dcterms:W3CDTF">2014-08-18T19:48:54Z</dcterms:modified>
</cp:coreProperties>
</file>