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sldIdLst>
    <p:sldId id="267" r:id="rId4"/>
    <p:sldId id="257" r:id="rId5"/>
    <p:sldId id="260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5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FF99"/>
    <a:srgbClr val="483018"/>
    <a:srgbClr val="FF6600"/>
    <a:srgbClr val="FF33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1" autoAdjust="0"/>
    <p:restoredTop sz="94660"/>
  </p:normalViewPr>
  <p:slideViewPr>
    <p:cSldViewPr>
      <p:cViewPr varScale="1">
        <p:scale>
          <a:sx n="83" d="100"/>
          <a:sy n="83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64C9C-0545-4CBB-86BF-839038706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5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D52A2-537A-424C-97B5-2EE4278A2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89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D784E-CA94-433E-8C86-5E904E2DA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45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3DF27-D5B1-4346-AE96-05989049C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006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3C789-C75A-444F-B7E9-0714158BE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2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2DAAB-5463-4FCE-BC74-466699650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67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C16A6-EA0C-4361-B310-EA892C776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207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5E065-DB86-4B78-A8F6-5C055B4E5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119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0C322-270B-4BEE-99D3-F6E373FD2B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617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8A422-FE5B-49DC-849E-8628E1E9A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77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1C4DF-ED2A-47A3-83DE-0C3E7A495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76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4E53B-72E7-4472-8686-3B89E3D0E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420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D761E-F357-449B-B59E-D6955EA48E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59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1BAB9-6BA4-4838-95C8-0C95597A2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367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8CA84-AFB9-40A7-BEB3-55C18B23FC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561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145A6-FBCF-4BFC-A2A5-3CD2C3263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072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26F9D-4834-41BB-8B78-684E3938B0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597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50BC6-937B-482A-AEC1-E68774EDD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678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F7CD3-91F1-4D20-8076-61D090AABE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865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1993E-95E1-4298-BA07-737961FB8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695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801F8-D26A-45A8-8D4B-559E17602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440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E9B92-147C-4B05-87C9-6E67849FF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88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EF7DA-2CB4-41DC-A013-85E1A4F4EE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348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6082A-9964-4EE2-9165-E15BF8A49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478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E0BF0-4120-4DA1-A071-D843A1B1F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999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3CAFF-155E-4545-8CDC-16DE75855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897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0EAED-1431-4E6E-946F-B34B95400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09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EE7F5-BBFE-4376-BE94-9EEF9F2F1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39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58C02-1FA0-4C1B-9DFE-6F045D283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51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36108-D859-4C0D-9764-41C1C13E3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8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8D0C3-BDBC-421C-AFE7-CE678FFC1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7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A93EC-26EE-483E-9425-BB6D99893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69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D4D6D-B65A-4131-9006-C29EFC091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10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6CE3D9-5408-4C83-B5C8-9C3F60B5BF0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62" name="Picture 138" descr="life through the spirit_std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4D49DE-AF35-4B24-A7DC-E7C9AB6ACD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4239" name="Picture 143" descr="life through the spirit_std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8534400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0" name="Picture 144" descr="life through the spirit_std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EE0937-DC43-41FE-9BF3-8991212FC20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45" name="Picture 85" descr="life through the spirit_st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6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endParaRPr lang="en-US" sz="66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2578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JERUSALEM</a:t>
            </a:r>
            <a:endParaRPr lang="en-US" sz="6600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0559"/>
            <a:ext cx="1828800" cy="769441"/>
          </a:xfrm>
          <a:prstGeom prst="rect">
            <a:avLst/>
          </a:prstGeom>
          <a:solidFill>
            <a:srgbClr val="483018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3040559"/>
            <a:ext cx="1981200" cy="769441"/>
          </a:xfrm>
          <a:prstGeom prst="rect">
            <a:avLst/>
          </a:prstGeom>
          <a:solidFill>
            <a:srgbClr val="483018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2:42-47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5334000"/>
          </a:xfrm>
        </p:spPr>
        <p:txBody>
          <a:bodyPr/>
          <a:lstStyle/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Realized One Can’t Do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It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Alone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Faced Rejection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Cultivated Members &amp; Talents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Got To Work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8:4 – “Now those who were scattered went about preaching the word.”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 </a:t>
            </a:r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4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810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WE CAN </a:t>
            </a:r>
            <a:r>
              <a:rPr lang="en-US" sz="6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</a:t>
            </a:r>
            <a:endParaRPr lang="en-US" sz="66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2578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66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6600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0559"/>
            <a:ext cx="1828800" cy="769441"/>
          </a:xfrm>
          <a:prstGeom prst="rect">
            <a:avLst/>
          </a:prstGeom>
          <a:solidFill>
            <a:srgbClr val="483018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3040559"/>
            <a:ext cx="1981200" cy="769441"/>
          </a:xfrm>
          <a:prstGeom prst="rect">
            <a:avLst/>
          </a:prstGeom>
          <a:solidFill>
            <a:srgbClr val="483018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2:42-47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5334000"/>
          </a:xfrm>
        </p:spPr>
        <p:txBody>
          <a:bodyPr/>
          <a:lstStyle/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Our Challenges Are the Same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9 – Tabitha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18 – Aquila &amp; Priscilla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Ephesians 5:17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2 Timothy 3:16-17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 </a:t>
            </a:r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4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5334000"/>
          </a:xfrm>
        </p:spPr>
        <p:txBody>
          <a:bodyPr/>
          <a:lstStyle/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Our Challenges Are the Same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Were Fully Devoted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To God’s Will 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To God’s People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To God’s Gift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To Dependence On God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 </a:t>
            </a:r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4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5334000"/>
          </a:xfrm>
        </p:spPr>
        <p:txBody>
          <a:bodyPr/>
          <a:lstStyle/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Our Challenges Are the Same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Were Fully Devoted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Were Unified In Heart &amp; Soul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4:32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weren’t divided – 1 Corinthians 1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Looked to other’s interest – Philippians 2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Not viewed as more important than others – 3 John 9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Love for one another – 1 John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 </a:t>
            </a:r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4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5334000"/>
          </a:xfrm>
        </p:spPr>
        <p:txBody>
          <a:bodyPr/>
          <a:lstStyle/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Our Challenges Are the Same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Were Fully Devoted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Were Unified In Heart &amp; Soul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Dealt With Problems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5 – Ananias &amp; </a:t>
            </a:r>
            <a:r>
              <a:rPr lang="en-US" alt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Sapphira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6 – Overlooked widows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15 – Doctrinal issues</a:t>
            </a:r>
          </a:p>
          <a:p>
            <a:pPr algn="just"/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 </a:t>
            </a:r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4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5334000"/>
          </a:xfrm>
        </p:spPr>
        <p:txBody>
          <a:bodyPr/>
          <a:lstStyle/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Our Challenges Are the Same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Were Fully Devoted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Were Unified In Heart &amp; Soul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Dealt With Problems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Left No One Behind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Acts 2:46</a:t>
            </a:r>
          </a:p>
          <a:p>
            <a:pPr algn="just"/>
            <a:endParaRPr lang="en-US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 </a:t>
            </a:r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4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5334000"/>
          </a:xfrm>
        </p:spPr>
        <p:txBody>
          <a:bodyPr/>
          <a:lstStyle/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Realized One Can’t Do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It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Alone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6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Ephesians 4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 </a:t>
            </a:r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4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5334000"/>
          </a:xfrm>
        </p:spPr>
        <p:txBody>
          <a:bodyPr/>
          <a:lstStyle/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Realized One Can’t Do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It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Alone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Faced Rejection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4 – Peter &amp; John arrested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5 – Apostles arrested and beaten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12 – James killed &amp; Peter arrested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 </a:t>
            </a:r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4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5334000"/>
          </a:xfrm>
        </p:spPr>
        <p:txBody>
          <a:bodyPr/>
          <a:lstStyle/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Realized One Can’t Do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It</a:t>
            </a:r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Alone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Faced Rejection</a:t>
            </a:r>
          </a:p>
          <a:p>
            <a:pPr algn="just"/>
            <a:r>
              <a:rPr lang="en-US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They Cultivated Members &amp; Talents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6 – Men to serve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6:8 – Stephen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8 – Philip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Acts 8:14 – Peter and John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GROWING </a:t>
            </a:r>
            <a:r>
              <a:rPr lang="en-US" sz="4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LIKE</a:t>
            </a:r>
            <a:r>
              <a:rPr lang="en-US" sz="4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JERUSALEM</a:t>
            </a:r>
            <a:endParaRPr lang="en-US" sz="4400" b="1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307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160</cp:revision>
  <dcterms:created xsi:type="dcterms:W3CDTF">2005-04-15T19:25:47Z</dcterms:created>
  <dcterms:modified xsi:type="dcterms:W3CDTF">2014-10-13T19:54:16Z</dcterms:modified>
</cp:coreProperties>
</file>