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</p:sldMasterIdLst>
  <p:sldIdLst>
    <p:sldId id="267" r:id="rId4"/>
    <p:sldId id="257" r:id="rId5"/>
    <p:sldId id="271" r:id="rId6"/>
    <p:sldId id="272" r:id="rId7"/>
    <p:sldId id="273" r:id="rId8"/>
    <p:sldId id="256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FFFFCC"/>
    <a:srgbClr val="483018"/>
    <a:srgbClr val="FF6600"/>
    <a:srgbClr val="FF3300"/>
    <a:srgbClr val="006666"/>
    <a:srgbClr val="000066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51" autoAdjust="0"/>
    <p:restoredTop sz="94660"/>
  </p:normalViewPr>
  <p:slideViewPr>
    <p:cSldViewPr>
      <p:cViewPr varScale="1">
        <p:scale>
          <a:sx n="83" d="100"/>
          <a:sy n="83" d="100"/>
        </p:scale>
        <p:origin x="-160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264C9C-0545-4CBB-86BF-8390387062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053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CD52A2-537A-424C-97B5-2EE4278A28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0899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6D784E-CA94-433E-8C86-5E904E2DAF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74582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B3DF27-D5B1-4346-AE96-05989049C5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00062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63C789-C75A-444F-B7E9-0714158BE9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65274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A2DAAB-5463-4FCE-BC74-4666996501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46710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7C16A6-EA0C-4361-B310-EA892C7768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62075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F5E065-DB86-4B78-A8F6-5C055B4E5E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31198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60C322-270B-4BEE-99D3-F6E373FD2B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36178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08A422-FE5B-49DC-849E-8628E1E9A1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47701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71C4DF-ED2A-47A3-83DE-0C3E7A4952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5765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84E53B-72E7-4472-8686-3B89E3D0EC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34207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0D761E-F357-449B-B59E-D6955EA48E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25929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F1BAB9-6BA4-4838-95C8-0C95597A21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83679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18CA84-AFB9-40A7-BEB3-55C18B23FC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05612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2145A6-FBCF-4BFC-A2A5-3CD2C3263C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70720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C26F9D-4834-41BB-8B78-684E3938B0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45979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650BC6-937B-482A-AEC1-E68774EDD6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46788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5F7CD3-91F1-4D20-8076-61D090AABE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68659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B1993E-95E1-4298-BA07-737961FB86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16957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7801F8-D26A-45A8-8D4B-559E17602D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24407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DE9B92-147C-4B05-87C9-6E67849FFD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6881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CEF7DA-2CB4-41DC-A013-85E1A4F4EE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43486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16082A-9964-4EE2-9165-E15BF8A499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64787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9E0BF0-4120-4DA1-A071-D843A1B1F1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09993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33CAFF-155E-4545-8CDC-16DE758550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48978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E0EAED-1431-4E6E-946F-B34B95400E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3093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3EE7F5-BBFE-4376-BE94-9EEF9F2F15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4398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58C02-1FA0-4C1B-9DFE-6F045D283F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9516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036108-D859-4C0D-9764-41C1C13E35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289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A8D0C3-BDBC-421C-AFE7-CE678FFC18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3731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0A93EC-26EE-483E-9425-BB6D998936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4693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ED4D6D-B65A-4131-9006-C29EFC091F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2101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36CE3D9-5408-4C83-B5C8-9C3F60B5BF0B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162" name="Picture 138" descr="life through the spirit_std_t_n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4D49DE-AF35-4B24-A7DC-E7C9AB6ACD26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4239" name="Picture 143" descr="life through the spirit_std_c_n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0188"/>
            <a:ext cx="8534400" cy="639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40" name="Picture 144" descr="life through the spirit_std_c_n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CEE0937-DC43-41FE-9BF3-8991212FC207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5445" name="Picture 85" descr="life through the spirit_std_cb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-76200"/>
            <a:ext cx="8001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99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GROWING</a:t>
            </a:r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en-US" sz="6600" dirty="0" smtClean="0">
                <a:solidFill>
                  <a:srgbClr val="99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LIKE</a:t>
            </a:r>
          </a:p>
          <a:p>
            <a:pPr algn="ctr"/>
            <a:r>
              <a:rPr lang="en-US" sz="66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JERUSALEM</a:t>
            </a:r>
            <a:endParaRPr lang="en-US" sz="660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5257800"/>
            <a:ext cx="8001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99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FULLY </a:t>
            </a:r>
            <a:r>
              <a:rPr lang="en-US" sz="66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DEVOTED</a:t>
            </a:r>
            <a:endParaRPr lang="en-US" sz="660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3040559"/>
            <a:ext cx="1828800" cy="769441"/>
          </a:xfrm>
          <a:prstGeom prst="rect">
            <a:avLst/>
          </a:prstGeom>
          <a:solidFill>
            <a:srgbClr val="483018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ACTS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29400" y="3040559"/>
            <a:ext cx="1981200" cy="769441"/>
          </a:xfrm>
          <a:prstGeom prst="rect">
            <a:avLst/>
          </a:prstGeom>
          <a:solidFill>
            <a:srgbClr val="483018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2:42-47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31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9" name="Rectangle 27"/>
          <p:cNvSpPr>
            <a:spLocks noGrp="1" noChangeArrowheads="1"/>
          </p:cNvSpPr>
          <p:nvPr>
            <p:ph type="subTitle" idx="1"/>
          </p:nvPr>
        </p:nvSpPr>
        <p:spPr>
          <a:xfrm>
            <a:off x="152400" y="76200"/>
            <a:ext cx="8839200" cy="5334000"/>
          </a:xfrm>
        </p:spPr>
        <p:txBody>
          <a:bodyPr/>
          <a:lstStyle/>
          <a:p>
            <a:pPr algn="just"/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Fully Devoted To Teaching</a:t>
            </a:r>
          </a:p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en-US" alt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John 14:26 – The Holy Spirit </a:t>
            </a:r>
          </a:p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en-US" alt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John 16:8-9 – Convict them of:</a:t>
            </a:r>
          </a:p>
          <a:p>
            <a:pPr marL="1028700" lvl="1" indent="-571500" algn="just">
              <a:buFont typeface="Wingdings" panose="05000000000000000000" pitchFamily="2" charset="2"/>
              <a:buChar char="v"/>
            </a:pP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Sin</a:t>
            </a:r>
          </a:p>
          <a:p>
            <a:pPr marL="1028700" lvl="1" indent="-571500" algn="just">
              <a:buFont typeface="Wingdings" panose="05000000000000000000" pitchFamily="2" charset="2"/>
              <a:buChar char="v"/>
            </a:pP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Righteousness</a:t>
            </a:r>
          </a:p>
          <a:p>
            <a:pPr marL="1028700" lvl="1" indent="-571500" algn="just">
              <a:buFont typeface="Wingdings" panose="05000000000000000000" pitchFamily="2" charset="2"/>
              <a:buChar char="v"/>
            </a:pP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Judgment</a:t>
            </a:r>
          </a:p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en-US" alt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Acts 2:43 – </a:t>
            </a: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“And awe came upon every soul…”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6088559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99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GROWING </a:t>
            </a:r>
            <a:r>
              <a:rPr lang="en-US" sz="44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LIKE</a:t>
            </a:r>
            <a:r>
              <a:rPr lang="en-US" sz="4400" b="1" dirty="0" smtClean="0">
                <a:solidFill>
                  <a:srgbClr val="99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JERUSALEM</a:t>
            </a:r>
            <a:endParaRPr lang="en-US" sz="4400" b="1" dirty="0">
              <a:solidFill>
                <a:srgbClr val="99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9" name="Rectangle 27"/>
          <p:cNvSpPr>
            <a:spLocks noGrp="1" noChangeArrowheads="1"/>
          </p:cNvSpPr>
          <p:nvPr>
            <p:ph type="subTitle" idx="1"/>
          </p:nvPr>
        </p:nvSpPr>
        <p:spPr>
          <a:xfrm>
            <a:off x="152400" y="76200"/>
            <a:ext cx="8839200" cy="5334000"/>
          </a:xfrm>
        </p:spPr>
        <p:txBody>
          <a:bodyPr/>
          <a:lstStyle/>
          <a:p>
            <a:pPr algn="just"/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Fully Devoted To Teaching</a:t>
            </a:r>
          </a:p>
          <a:p>
            <a:pPr algn="just"/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Fully Devoted To Fellowship</a:t>
            </a:r>
          </a:p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en-US" alt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Acts 20:28 – Bought the Church with His own blood</a:t>
            </a:r>
          </a:p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en-US" alt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Those who are in Christ share a similar:</a:t>
            </a:r>
          </a:p>
          <a:p>
            <a:pPr marL="1028700" lvl="1" indent="-571500" algn="just">
              <a:buFont typeface="Wingdings" panose="05000000000000000000" pitchFamily="2" charset="2"/>
              <a:buChar char="v"/>
            </a:pP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Background – (Sin)</a:t>
            </a:r>
          </a:p>
          <a:p>
            <a:pPr marL="1028700" lvl="1" indent="-571500" algn="just">
              <a:buFont typeface="Wingdings" panose="05000000000000000000" pitchFamily="2" charset="2"/>
              <a:buChar char="v"/>
            </a:pP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Culture – (Righteous living)</a:t>
            </a:r>
          </a:p>
          <a:p>
            <a:pPr marL="1028700" lvl="1" indent="-571500" algn="just">
              <a:buFont typeface="Wingdings" panose="05000000000000000000" pitchFamily="2" charset="2"/>
              <a:buChar char="v"/>
            </a:pP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Language – (Seasoned with salt)</a:t>
            </a:r>
          </a:p>
          <a:p>
            <a:pPr marL="1028700" lvl="1" indent="-571500" algn="just">
              <a:buFont typeface="Wingdings" panose="05000000000000000000" pitchFamily="2" charset="2"/>
              <a:buChar char="v"/>
            </a:pP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Goals – (Glorifying God)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6088559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99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GROWING </a:t>
            </a:r>
            <a:r>
              <a:rPr lang="en-US" sz="44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LIKE</a:t>
            </a:r>
            <a:r>
              <a:rPr lang="en-US" sz="4400" b="1" dirty="0" smtClean="0">
                <a:solidFill>
                  <a:srgbClr val="99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JERUSALEM</a:t>
            </a:r>
            <a:endParaRPr lang="en-US" sz="4400" b="1" dirty="0">
              <a:solidFill>
                <a:srgbClr val="99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73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9" name="Rectangle 27"/>
          <p:cNvSpPr>
            <a:spLocks noGrp="1" noChangeArrowheads="1"/>
          </p:cNvSpPr>
          <p:nvPr>
            <p:ph type="subTitle" idx="1"/>
          </p:nvPr>
        </p:nvSpPr>
        <p:spPr>
          <a:xfrm>
            <a:off x="152400" y="76200"/>
            <a:ext cx="8839200" cy="5334000"/>
          </a:xfrm>
        </p:spPr>
        <p:txBody>
          <a:bodyPr/>
          <a:lstStyle/>
          <a:p>
            <a:pPr algn="just"/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Fully Devoted To Teaching</a:t>
            </a:r>
          </a:p>
          <a:p>
            <a:pPr algn="just"/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Fully Devoted To Fellowship</a:t>
            </a:r>
          </a:p>
          <a:p>
            <a:pPr algn="just"/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Fully Devoted To God’s Gift</a:t>
            </a:r>
          </a:p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en-US" alt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To the breaking of bread v.42</a:t>
            </a:r>
          </a:p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en-US" alt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Met on first day of the week to observe the Lord’s supper – Acts 20:7; 1 Corinthians 11 &amp; 16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6088559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99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GROWING </a:t>
            </a:r>
            <a:r>
              <a:rPr lang="en-US" sz="44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LIKE</a:t>
            </a:r>
            <a:r>
              <a:rPr lang="en-US" sz="4400" b="1" dirty="0" smtClean="0">
                <a:solidFill>
                  <a:srgbClr val="99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JERUSALEM</a:t>
            </a:r>
            <a:endParaRPr lang="en-US" sz="4400" b="1" dirty="0">
              <a:solidFill>
                <a:srgbClr val="99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36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9" name="Rectangle 27"/>
          <p:cNvSpPr>
            <a:spLocks noGrp="1" noChangeArrowheads="1"/>
          </p:cNvSpPr>
          <p:nvPr>
            <p:ph type="subTitle" idx="1"/>
          </p:nvPr>
        </p:nvSpPr>
        <p:spPr>
          <a:xfrm>
            <a:off x="152400" y="76200"/>
            <a:ext cx="8839200" cy="5334000"/>
          </a:xfrm>
        </p:spPr>
        <p:txBody>
          <a:bodyPr/>
          <a:lstStyle/>
          <a:p>
            <a:pPr algn="just"/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Fully Devoted To Teaching</a:t>
            </a:r>
          </a:p>
          <a:p>
            <a:pPr algn="just"/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Fully Devoted To Fellowship</a:t>
            </a:r>
          </a:p>
          <a:p>
            <a:pPr algn="just"/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Fully Devoted To God’s Gift</a:t>
            </a:r>
          </a:p>
          <a:p>
            <a:pPr algn="just"/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Fully Devoted To God’s Presence</a:t>
            </a:r>
          </a:p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en-US" alt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Acts 1:14 – devoting themselves to prayer</a:t>
            </a:r>
          </a:p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en-US" alt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Acts 11:21 – The Hand of the Lord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6088559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99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GROWING </a:t>
            </a:r>
            <a:r>
              <a:rPr lang="en-US" sz="44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LIKE</a:t>
            </a:r>
            <a:r>
              <a:rPr lang="en-US" sz="4400" b="1" dirty="0" smtClean="0">
                <a:solidFill>
                  <a:srgbClr val="99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JERUSALEM</a:t>
            </a:r>
            <a:endParaRPr lang="en-US" sz="4400" b="1" dirty="0">
              <a:solidFill>
                <a:srgbClr val="99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9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381000"/>
            <a:ext cx="8001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99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WE CAN </a:t>
            </a:r>
            <a:r>
              <a:rPr lang="en-US" sz="66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GROW</a:t>
            </a:r>
            <a:endParaRPr lang="en-US" sz="660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5257800"/>
            <a:ext cx="8001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LIKE</a:t>
            </a:r>
            <a:r>
              <a:rPr lang="en-US" sz="6600" dirty="0" smtClean="0">
                <a:solidFill>
                  <a:srgbClr val="99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JERUSALEM</a:t>
            </a:r>
            <a:endParaRPr lang="en-US" sz="6600" dirty="0">
              <a:solidFill>
                <a:srgbClr val="99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3040559"/>
            <a:ext cx="1828800" cy="769441"/>
          </a:xfrm>
          <a:prstGeom prst="rect">
            <a:avLst/>
          </a:prstGeom>
          <a:solidFill>
            <a:srgbClr val="483018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ACTS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29400" y="3040559"/>
            <a:ext cx="1981200" cy="769441"/>
          </a:xfrm>
          <a:prstGeom prst="rect">
            <a:avLst/>
          </a:prstGeom>
          <a:solidFill>
            <a:srgbClr val="483018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2:42-47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5844</TotalTime>
  <Words>181</Words>
  <Application>Microsoft Office PowerPoint</Application>
  <PresentationFormat>On-screen Show (4:3)</PresentationFormat>
  <Paragraphs>39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Default Design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sundaysource.org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Jonathan R. Bailey</dc:creator>
  <cp:lastModifiedBy>Kent E Heaton</cp:lastModifiedBy>
  <cp:revision>165</cp:revision>
  <dcterms:created xsi:type="dcterms:W3CDTF">2005-04-15T19:25:47Z</dcterms:created>
  <dcterms:modified xsi:type="dcterms:W3CDTF">2014-10-21T13:41:20Z</dcterms:modified>
</cp:coreProperties>
</file>