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sldIdLst>
    <p:sldId id="256" r:id="rId4"/>
    <p:sldId id="258" r:id="rId5"/>
    <p:sldId id="279" r:id="rId6"/>
    <p:sldId id="280" r:id="rId7"/>
    <p:sldId id="281" r:id="rId8"/>
    <p:sldId id="278" r:id="rId9"/>
    <p:sldId id="277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628D8-0F5D-4B42-A922-4679E7510E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724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6FFE3-0CCA-45D3-AD10-C7AE2E169D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427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9FFFB-13CA-4657-8F3F-21AC590E35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246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23495-165B-4EA0-93D5-8BD1A3986F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53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197B4-1E9C-4A26-B307-B70EDFCCB9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994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31B2C-C3AC-41F0-B008-3396F112A5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642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78964-3268-486F-A700-572550CA68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470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9DFF6-0C13-45E7-A9D7-EC0B88AF2D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743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E1710-0215-46C9-AA03-59BBBDB83E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4950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D6117-9D20-435F-BD71-2070E4D33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07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6EB4A-7163-40BD-B139-8533D076DD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285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2B874-682B-4ACC-8D65-EF71CDC1E9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75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499CF-427E-4EC7-BCC3-6D58B841BC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3315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DFBB3-1FE9-4EE3-BD12-3AD546A026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794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A604B-D362-4363-A360-0249B4578B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403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E58C8-8D68-4EE5-9E63-577CB7C5EC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2192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608C0-B247-48B9-B2E8-15A494EE9A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1708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97D0B-2D9D-432E-9F91-72301E2512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911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B63A1-0882-4203-A199-D053B385A2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1211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4849F-46B6-498D-B397-7A724189D1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0105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2A89C-2A1E-4E05-BAF5-9A0D522CDA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7411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75460-5797-424C-879A-6B153B5456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569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DA3BB-AD60-4006-9E23-219375F9B1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0303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8F1B8-1543-4025-9AA6-7E0FBFD79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8870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51C42-B39B-4E81-9555-A815AFD3FC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504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F762E-D37B-420D-B869-E10DC30BEF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3401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91946-0BA6-44EF-A8D4-68AFE90036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79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B2363-9884-404E-83EA-C74F45DE78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207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5C06A-82A2-42D3-8F4A-75859C6964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428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EFE49-8E98-42FA-B9F3-07F4D2B06F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664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E123D-642F-44F2-A336-95AF5937FA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1324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547CF-3E8D-43A9-93F9-07919798AB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56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729D4-B3C3-48E7-B6CD-FD0A260821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169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D60F837-C93F-4507-8255-49F2751D9E8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86" name="Picture 162" descr="learning to lead_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86D8CEF-C02B-4DFB-AD5F-9C5BBFABCE33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4265" name="Picture 169" descr="learning to lead_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18283B6-0010-43F6-86D2-5A4AD51D9D9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5456" name="Picture 96" descr="personal integrity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r>
              <a:rPr lang="en-US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Learning To Lead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Seeking Leadership By Title</a:t>
            </a:r>
          </a:p>
          <a:p>
            <a:pPr marL="1028700" lvl="1" indent="-571500" algn="just">
              <a:buFont typeface="Wingdings" panose="05000000000000000000" pitchFamily="2" charset="2"/>
              <a:buChar char="q"/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Matthew 18:1-4</a:t>
            </a:r>
          </a:p>
          <a:p>
            <a:pPr algn="just"/>
            <a:endParaRPr lang="en-US" alt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r>
              <a:rPr lang="en-US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Learning To Lead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Seeking Leadership By Title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Seeking Leadership By Works</a:t>
            </a:r>
          </a:p>
          <a:p>
            <a:pPr marL="1028700" lvl="1" indent="-571500" algn="just">
              <a:buFont typeface="Wingdings" panose="05000000000000000000" pitchFamily="2" charset="2"/>
              <a:buChar char="q"/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Matthew 19:16-22</a:t>
            </a:r>
          </a:p>
          <a:p>
            <a:pPr algn="just"/>
            <a:endParaRPr lang="en-US" alt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2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r>
              <a:rPr lang="en-US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Learning To Lead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Seeking Leadership By Title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Seeking Leadership By Works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Seeking Leadership By Achievement</a:t>
            </a:r>
          </a:p>
          <a:p>
            <a:pPr marL="1028700" lvl="1" indent="-571500" algn="just">
              <a:buFont typeface="Wingdings" panose="05000000000000000000" pitchFamily="2" charset="2"/>
              <a:buChar char="q"/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Matthew 20:1-16</a:t>
            </a:r>
          </a:p>
          <a:p>
            <a:pPr algn="just"/>
            <a:endParaRPr lang="en-US" alt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45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r>
              <a:rPr lang="en-US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Learning To Lead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Seeking Leadership By Title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Seeking Leadership By Works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Seeking Leadership By Achievement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Seeking Leadership By Association</a:t>
            </a:r>
          </a:p>
          <a:p>
            <a:pPr marL="1028700" lvl="1" indent="-571500" algn="just">
              <a:buFont typeface="Wingdings" panose="05000000000000000000" pitchFamily="2" charset="2"/>
              <a:buChar char="q"/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Matthew 20:20-24</a:t>
            </a:r>
          </a:p>
          <a:p>
            <a:pPr algn="just"/>
            <a:endParaRPr lang="en-US" alt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4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r>
              <a:rPr lang="en-US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Leadership Is Servant-ship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Jesus:</a:t>
            </a:r>
          </a:p>
          <a:p>
            <a:pPr marL="1028700" lvl="1" indent="-571500" algn="just">
              <a:buFont typeface="Wingdings" panose="05000000000000000000" pitchFamily="2" charset="2"/>
              <a:buChar char="q"/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Matthew 20:25-28</a:t>
            </a:r>
          </a:p>
          <a:p>
            <a:pPr marL="1028700" lvl="1" indent="-571500" algn="just">
              <a:buFont typeface="Wingdings" panose="05000000000000000000" pitchFamily="2" charset="2"/>
              <a:buChar char="q"/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John 13:4-17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We Lead By Serving</a:t>
            </a:r>
          </a:p>
          <a:p>
            <a:pPr marL="1028700" lvl="1" indent="-571500" algn="just">
              <a:buFont typeface="Wingdings" panose="05000000000000000000" pitchFamily="2" charset="2"/>
              <a:buChar char="q"/>
            </a:pP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Not by position or title</a:t>
            </a:r>
          </a:p>
          <a:p>
            <a:pPr marL="1028700" lvl="1" indent="-571500" algn="just">
              <a:buFont typeface="Wingdings" panose="05000000000000000000" pitchFamily="2" charset="2"/>
              <a:buChar char="q"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Not by works</a:t>
            </a:r>
          </a:p>
          <a:p>
            <a:pPr marL="1028700" lvl="1" indent="-571500" algn="just">
              <a:buFont typeface="Wingdings" panose="05000000000000000000" pitchFamily="2" charset="2"/>
              <a:buChar char="q"/>
            </a:pP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Not by achievement</a:t>
            </a:r>
          </a:p>
          <a:p>
            <a:pPr marL="1028700" lvl="1" indent="-571500" algn="just">
              <a:buFont typeface="Wingdings" panose="05000000000000000000" pitchFamily="2" charset="2"/>
              <a:buChar char="q"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Not by association</a:t>
            </a:r>
          </a:p>
          <a:p>
            <a:pPr marL="1028700" lvl="1" indent="-571500" algn="just">
              <a:buFont typeface="Wingdings" panose="05000000000000000000" pitchFamily="2" charset="2"/>
              <a:buChar char="q"/>
            </a:pP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BY SERVING in our homes, work, community, church, etc.</a:t>
            </a:r>
          </a:p>
          <a:p>
            <a:pPr algn="just"/>
            <a:endParaRPr lang="en-US" alt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54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2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6363</TotalTime>
  <Words>101</Words>
  <Application>Microsoft Office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Default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sundaysource.org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Kent E Heaton</cp:lastModifiedBy>
  <cp:revision>186</cp:revision>
  <dcterms:created xsi:type="dcterms:W3CDTF">2005-04-15T19:25:47Z</dcterms:created>
  <dcterms:modified xsi:type="dcterms:W3CDTF">2014-11-11T13:53:52Z</dcterms:modified>
</cp:coreProperties>
</file>