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2" r:id="rId4"/>
    <p:sldId id="270" r:id="rId5"/>
    <p:sldId id="263" r:id="rId6"/>
    <p:sldId id="264" r:id="rId7"/>
    <p:sldId id="265" r:id="rId8"/>
    <p:sldId id="266" r:id="rId9"/>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5pPr>
    <a:lvl6pPr marL="2286000" algn="l" defTabSz="914400" rtl="0" eaLnBrk="1" latinLnBrk="0" hangingPunct="1">
      <a:defRPr sz="2400" kern="1200">
        <a:solidFill>
          <a:schemeClr val="tx1"/>
        </a:solidFill>
        <a:latin typeface="Calibri" pitchFamily="34" charset="0"/>
        <a:ea typeface="MS PGothic" pitchFamily="34" charset="-128"/>
        <a:cs typeface="+mn-cs"/>
      </a:defRPr>
    </a:lvl6pPr>
    <a:lvl7pPr marL="2743200" algn="l" defTabSz="914400" rtl="0" eaLnBrk="1" latinLnBrk="0" hangingPunct="1">
      <a:defRPr sz="2400" kern="1200">
        <a:solidFill>
          <a:schemeClr val="tx1"/>
        </a:solidFill>
        <a:latin typeface="Calibri" pitchFamily="34" charset="0"/>
        <a:ea typeface="MS PGothic" pitchFamily="34" charset="-128"/>
        <a:cs typeface="+mn-cs"/>
      </a:defRPr>
    </a:lvl7pPr>
    <a:lvl8pPr marL="3200400" algn="l" defTabSz="914400" rtl="0" eaLnBrk="1" latinLnBrk="0" hangingPunct="1">
      <a:defRPr sz="2400" kern="1200">
        <a:solidFill>
          <a:schemeClr val="tx1"/>
        </a:solidFill>
        <a:latin typeface="Calibri" pitchFamily="34" charset="0"/>
        <a:ea typeface="MS PGothic" pitchFamily="34" charset="-128"/>
        <a:cs typeface="+mn-cs"/>
      </a:defRPr>
    </a:lvl8pPr>
    <a:lvl9pPr marL="3657600" algn="l" defTabSz="914400" rtl="0" eaLnBrk="1" latinLnBrk="0" hangingPunct="1">
      <a:defRPr sz="2400"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0F0"/>
    <a:srgbClr val="CACCC4"/>
    <a:srgbClr val="FFFFFF"/>
    <a:srgbClr val="156353"/>
    <a:srgbClr val="5D135A"/>
    <a:srgbClr val="4B4848"/>
    <a:srgbClr val="F3E3D8"/>
    <a:srgbClr val="492D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5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07946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0"/>
          </p:nvPr>
        </p:nvSpPr>
        <p:spPr>
          <a:xfrm>
            <a:off x="141941" y="149412"/>
            <a:ext cx="8882529" cy="5117353"/>
          </a:xfrm>
        </p:spPr>
        <p:txBody>
          <a:bodyPr anchor="ctr"/>
          <a:lstStyle>
            <a:lvl1pPr algn="ctr">
              <a:defRPr>
                <a:solidFill>
                  <a:srgbClr val="CACCC4"/>
                </a:solidFill>
              </a:defRPr>
            </a:lvl1pPr>
            <a:lvl2pPr algn="ctr">
              <a:defRPr>
                <a:solidFill>
                  <a:srgbClr val="CACCC4"/>
                </a:solidFill>
              </a:defRPr>
            </a:lvl2pPr>
            <a:lvl3pPr algn="ctr">
              <a:defRPr>
                <a:solidFill>
                  <a:srgbClr val="CACCC4"/>
                </a:solidFill>
              </a:defRPr>
            </a:lvl3pPr>
            <a:lvl4pPr algn="ctr">
              <a:defRPr>
                <a:solidFill>
                  <a:srgbClr val="CACCC4"/>
                </a:solidFill>
              </a:defRPr>
            </a:lvl4pPr>
            <a:lvl5pPr algn="ctr">
              <a:defRPr>
                <a:solidFill>
                  <a:srgbClr val="CACCC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13890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Content Placeholder 2"/>
          <p:cNvSpPr>
            <a:spLocks noGrp="1"/>
          </p:cNvSpPr>
          <p:nvPr>
            <p:ph idx="10"/>
          </p:nvPr>
        </p:nvSpPr>
        <p:spPr>
          <a:xfrm>
            <a:off x="89647" y="119529"/>
            <a:ext cx="8942294" cy="6671234"/>
          </a:xfrm>
        </p:spPr>
        <p:txBody>
          <a:bodyPr anchor="ctr"/>
          <a:lstStyle>
            <a:lvl1pPr algn="ctr">
              <a:defRPr>
                <a:solidFill>
                  <a:srgbClr val="CACCC4"/>
                </a:solidFill>
              </a:defRPr>
            </a:lvl1pPr>
            <a:lvl2pPr algn="ctr">
              <a:defRPr>
                <a:solidFill>
                  <a:srgbClr val="CACCC4"/>
                </a:solidFill>
              </a:defRPr>
            </a:lvl2pPr>
            <a:lvl3pPr algn="ctr">
              <a:defRPr>
                <a:solidFill>
                  <a:srgbClr val="CACCC4"/>
                </a:solidFill>
              </a:defRPr>
            </a:lvl3pPr>
            <a:lvl4pPr algn="ctr">
              <a:defRPr>
                <a:solidFill>
                  <a:srgbClr val="CACCC4"/>
                </a:solidFill>
              </a:defRPr>
            </a:lvl4pPr>
            <a:lvl5pPr algn="ctr">
              <a:defRPr>
                <a:solidFill>
                  <a:srgbClr val="CACCC4"/>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7631647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Georgia" pitchFamily="18" charset="0"/>
              </a:defRPr>
            </a:lvl1pPr>
          </a:lstStyle>
          <a:p>
            <a:fld id="{82764E67-DF4E-4E3B-A589-DB06BCA5F9A8}" type="datetimeFigureOut">
              <a:rPr lang="en-US" altLang="en-US"/>
              <a:pPr/>
              <a:t>1/5/2015</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Georgia" pitchFamily="18" charset="0"/>
              </a:defRPr>
            </a:lvl1pPr>
          </a:lstStyle>
          <a:p>
            <a:fld id="{CA9798FD-44B5-4C82-87CD-B9BB5B2EE81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522" r:id="rId1"/>
    <p:sldLayoutId id="2147484523" r:id="rId2"/>
    <p:sldLayoutId id="2147484524" r:id="rId3"/>
  </p:sldLayoutIdLst>
  <p:txStyles>
    <p:titleStyle>
      <a:lvl1pPr algn="ctr" defTabSz="457200" rtl="0" eaLnBrk="0" fontAlgn="base" hangingPunct="0">
        <a:spcBef>
          <a:spcPct val="0"/>
        </a:spcBef>
        <a:spcAft>
          <a:spcPct val="0"/>
        </a:spcAft>
        <a:defRPr sz="4400" kern="1200">
          <a:solidFill>
            <a:srgbClr val="CACCC4"/>
          </a:solidFill>
          <a:latin typeface="Trebuchet MS"/>
          <a:ea typeface="MS PGothic" pitchFamily="34" charset="-128"/>
          <a:cs typeface="Trebuchet MS"/>
        </a:defRPr>
      </a:lvl1pPr>
      <a:lvl2pPr algn="ctr" defTabSz="457200" rtl="0" eaLnBrk="0" fontAlgn="base" hangingPunct="0">
        <a:spcBef>
          <a:spcPct val="0"/>
        </a:spcBef>
        <a:spcAft>
          <a:spcPct val="0"/>
        </a:spcAft>
        <a:defRPr sz="4400">
          <a:solidFill>
            <a:srgbClr val="CACCC4"/>
          </a:solidFill>
          <a:latin typeface="Trebuchet MS" charset="0"/>
          <a:ea typeface="MS PGothic" pitchFamily="34" charset="-128"/>
          <a:cs typeface="ＭＳ Ｐゴシック" charset="0"/>
        </a:defRPr>
      </a:lvl2pPr>
      <a:lvl3pPr algn="ctr" defTabSz="457200" rtl="0" eaLnBrk="0" fontAlgn="base" hangingPunct="0">
        <a:spcBef>
          <a:spcPct val="0"/>
        </a:spcBef>
        <a:spcAft>
          <a:spcPct val="0"/>
        </a:spcAft>
        <a:defRPr sz="4400">
          <a:solidFill>
            <a:srgbClr val="CACCC4"/>
          </a:solidFill>
          <a:latin typeface="Trebuchet MS" charset="0"/>
          <a:ea typeface="MS PGothic" pitchFamily="34" charset="-128"/>
          <a:cs typeface="ＭＳ Ｐゴシック" charset="0"/>
        </a:defRPr>
      </a:lvl3pPr>
      <a:lvl4pPr algn="ctr" defTabSz="457200" rtl="0" eaLnBrk="0" fontAlgn="base" hangingPunct="0">
        <a:spcBef>
          <a:spcPct val="0"/>
        </a:spcBef>
        <a:spcAft>
          <a:spcPct val="0"/>
        </a:spcAft>
        <a:defRPr sz="4400">
          <a:solidFill>
            <a:srgbClr val="CACCC4"/>
          </a:solidFill>
          <a:latin typeface="Trebuchet MS" charset="0"/>
          <a:ea typeface="MS PGothic" pitchFamily="34" charset="-128"/>
          <a:cs typeface="ＭＳ Ｐゴシック" charset="0"/>
        </a:defRPr>
      </a:lvl4pPr>
      <a:lvl5pPr algn="ctr" defTabSz="457200" rtl="0" eaLnBrk="0" fontAlgn="base" hangingPunct="0">
        <a:spcBef>
          <a:spcPct val="0"/>
        </a:spcBef>
        <a:spcAft>
          <a:spcPct val="0"/>
        </a:spcAft>
        <a:defRPr sz="4400">
          <a:solidFill>
            <a:srgbClr val="CACCC4"/>
          </a:solidFill>
          <a:latin typeface="Trebuchet MS" charset="0"/>
          <a:ea typeface="MS PGothic" pitchFamily="34" charset="-128"/>
          <a:cs typeface="ＭＳ Ｐゴシック" charset="0"/>
        </a:defRPr>
      </a:lvl5pPr>
      <a:lvl6pPr marL="457200" algn="ctr" defTabSz="457200" rtl="0" fontAlgn="base">
        <a:spcBef>
          <a:spcPct val="0"/>
        </a:spcBef>
        <a:spcAft>
          <a:spcPct val="0"/>
        </a:spcAft>
        <a:defRPr sz="4400">
          <a:solidFill>
            <a:schemeClr val="bg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bg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bg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bg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rgbClr val="CACCC4"/>
          </a:solidFill>
          <a:latin typeface="Trebuchet MS"/>
          <a:ea typeface="MS PGothic" pitchFamily="34" charset="-128"/>
          <a:cs typeface="Trebuchet MS"/>
        </a:defRPr>
      </a:lvl1pPr>
      <a:lvl2pPr marL="742950" indent="-285750" algn="l" defTabSz="457200" rtl="0" eaLnBrk="0" fontAlgn="base" hangingPunct="0">
        <a:spcBef>
          <a:spcPct val="20000"/>
        </a:spcBef>
        <a:spcAft>
          <a:spcPct val="0"/>
        </a:spcAft>
        <a:buFont typeface="Arial" pitchFamily="34" charset="0"/>
        <a:buChar char="–"/>
        <a:defRPr sz="2800" kern="1200">
          <a:solidFill>
            <a:srgbClr val="CACCC4"/>
          </a:solidFill>
          <a:latin typeface="Trebuchet MS"/>
          <a:ea typeface="MS PGothic" pitchFamily="34" charset="-128"/>
          <a:cs typeface="Trebuchet MS"/>
        </a:defRPr>
      </a:lvl2pPr>
      <a:lvl3pPr marL="1143000" indent="-228600" algn="l" defTabSz="457200" rtl="0" eaLnBrk="0" fontAlgn="base" hangingPunct="0">
        <a:spcBef>
          <a:spcPct val="20000"/>
        </a:spcBef>
        <a:spcAft>
          <a:spcPct val="0"/>
        </a:spcAft>
        <a:buFont typeface="Arial" pitchFamily="34" charset="0"/>
        <a:buChar char="•"/>
        <a:defRPr sz="2400" kern="1200">
          <a:solidFill>
            <a:srgbClr val="CACCC4"/>
          </a:solidFill>
          <a:latin typeface="Trebuchet MS"/>
          <a:ea typeface="MS PGothic" pitchFamily="34" charset="-128"/>
          <a:cs typeface="Trebuchet MS"/>
        </a:defRPr>
      </a:lvl3pPr>
      <a:lvl4pPr marL="1600200" indent="-228600" algn="l" defTabSz="457200" rtl="0" eaLnBrk="0" fontAlgn="base" hangingPunct="0">
        <a:spcBef>
          <a:spcPct val="20000"/>
        </a:spcBef>
        <a:spcAft>
          <a:spcPct val="0"/>
        </a:spcAft>
        <a:buFont typeface="Arial" pitchFamily="34" charset="0"/>
        <a:buChar char="–"/>
        <a:defRPr sz="2000" kern="1200">
          <a:solidFill>
            <a:srgbClr val="CACCC4"/>
          </a:solidFill>
          <a:latin typeface="Trebuchet MS"/>
          <a:ea typeface="MS PGothic" pitchFamily="34" charset="-128"/>
          <a:cs typeface="Trebuchet MS"/>
        </a:defRPr>
      </a:lvl4pPr>
      <a:lvl5pPr marL="2057400" indent="-228600" algn="l" defTabSz="457200" rtl="0" eaLnBrk="0" fontAlgn="base" hangingPunct="0">
        <a:spcBef>
          <a:spcPct val="20000"/>
        </a:spcBef>
        <a:spcAft>
          <a:spcPct val="0"/>
        </a:spcAft>
        <a:buFont typeface="Arial" pitchFamily="34" charset="0"/>
        <a:buChar char="»"/>
        <a:defRPr sz="2000" kern="1200">
          <a:solidFill>
            <a:srgbClr val="CACCC4"/>
          </a:solidFill>
          <a:latin typeface="Trebuchet MS"/>
          <a:ea typeface="MS PGothic" pitchFamily="34" charset="-128"/>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400550" y="3131820"/>
            <a:ext cx="2903220" cy="365760"/>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Content Placeholder 1"/>
          <p:cNvSpPr>
            <a:spLocks noGrp="1"/>
          </p:cNvSpPr>
          <p:nvPr>
            <p:ph idx="10"/>
          </p:nvPr>
        </p:nvSpPr>
        <p:spPr>
          <a:xfrm>
            <a:off x="88900" y="119063"/>
            <a:ext cx="8942388" cy="6672262"/>
          </a:xfrm>
        </p:spPr>
        <p:txBody>
          <a:bodyPr/>
          <a:lstStyle/>
          <a:p>
            <a:pPr marL="0" indent="0">
              <a:buNone/>
            </a:pPr>
            <a:r>
              <a:rPr lang="en-US" altLang="en-US"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 EARLY PROBLEM</a:t>
            </a:r>
          </a:p>
          <a:p>
            <a:pPr algn="just">
              <a:buFont typeface="Wingdings" panose="05000000000000000000" pitchFamily="2" charset="2"/>
              <a:buChar char="q"/>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“Gods” of Egypt</a:t>
            </a:r>
          </a:p>
          <a:p>
            <a:pPr marL="0" indent="0" algn="just">
              <a:buNone/>
            </a:pPr>
            <a:r>
              <a:rPr lang="en-US" alt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“For I will pass through the land of Egypt that night, and I will strike all the firstborn in the land of Egypt, both man and beast; and on all the gods of Egypt I will execute judgments.” (Exodus 12:12</a:t>
            </a:r>
            <a:r>
              <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a:p>
            <a:pPr marL="0" indent="0" algn="just">
              <a:buNone/>
            </a:pPr>
            <a:endParaRPr lang="en-US" alt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endPar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endParaRPr lang="en-US" alt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endParaRPr lang="en-US" alt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endPar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097">
                                            <p:txEl>
                                              <p:pRg st="2" end="2"/>
                                            </p:txEl>
                                          </p:spTgt>
                                        </p:tgtEl>
                                        <p:attrNameLst>
                                          <p:attrName>style.visibility</p:attrName>
                                        </p:attrNameLst>
                                      </p:cBhvr>
                                      <p:to>
                                        <p:strVal val="visible"/>
                                      </p:to>
                                    </p:set>
                                    <p:animEffect transition="in" filter="randombar(horizontal)">
                                      <p:cBhvr>
                                        <p:cTn id="7" dur="500"/>
                                        <p:tgtEl>
                                          <p:spTgt spid="409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Content Placeholder 1"/>
          <p:cNvSpPr>
            <a:spLocks noGrp="1"/>
          </p:cNvSpPr>
          <p:nvPr>
            <p:ph idx="10"/>
          </p:nvPr>
        </p:nvSpPr>
        <p:spPr>
          <a:xfrm>
            <a:off x="88900" y="119063"/>
            <a:ext cx="8942388" cy="6672262"/>
          </a:xfrm>
        </p:spPr>
        <p:txBody>
          <a:bodyPr/>
          <a:lstStyle/>
          <a:p>
            <a:pPr marL="0" indent="0">
              <a:buNone/>
            </a:pPr>
            <a:r>
              <a:rPr lang="en-US" altLang="en-US"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 EARLY PROBLEM</a:t>
            </a:r>
          </a:p>
          <a:p>
            <a:pPr algn="just">
              <a:buFont typeface="Wingdings" panose="05000000000000000000" pitchFamily="2" charset="2"/>
              <a:buChar char="q"/>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“Gods” of Egypt</a:t>
            </a:r>
          </a:p>
          <a:p>
            <a:pPr algn="just">
              <a:buFont typeface="Wingdings" panose="05000000000000000000" pitchFamily="2" charset="2"/>
              <a:buChar char="q"/>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Golden Calf</a:t>
            </a:r>
          </a:p>
          <a:p>
            <a:pPr marL="0" indent="0" algn="just">
              <a:buNone/>
            </a:pPr>
            <a:r>
              <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Exodus </a:t>
            </a:r>
            <a:r>
              <a:rPr lang="en-US" alt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20:1-6</a:t>
            </a:r>
          </a:p>
          <a:p>
            <a:pPr marL="0" indent="0" algn="just">
              <a:buNone/>
            </a:pPr>
            <a:r>
              <a:rPr lang="en-US" alt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“Up, make us gods who shall go before us.  As for this Moses, the man who brought us up out of the land of Egypt, we do not know what has become of him.” (Exodus 31:1)</a:t>
            </a:r>
          </a:p>
          <a:p>
            <a:pPr marL="0" indent="0" algn="just">
              <a:buNone/>
            </a:pPr>
            <a:endPar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endParaRPr lang="en-US" alt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endPar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endPar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104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097">
                                            <p:txEl>
                                              <p:pRg st="4" end="4"/>
                                            </p:txEl>
                                          </p:spTgt>
                                        </p:tgtEl>
                                        <p:attrNameLst>
                                          <p:attrName>style.visibility</p:attrName>
                                        </p:attrNameLst>
                                      </p:cBhvr>
                                      <p:to>
                                        <p:strVal val="visible"/>
                                      </p:to>
                                    </p:set>
                                    <p:animEffect transition="in" filter="randombar(horizontal)">
                                      <p:cBhvr>
                                        <p:cTn id="7" dur="500"/>
                                        <p:tgtEl>
                                          <p:spTgt spid="409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Content Placeholder 1"/>
          <p:cNvSpPr>
            <a:spLocks noGrp="1"/>
          </p:cNvSpPr>
          <p:nvPr>
            <p:ph idx="10"/>
          </p:nvPr>
        </p:nvSpPr>
        <p:spPr>
          <a:xfrm>
            <a:off x="88900" y="119063"/>
            <a:ext cx="8942388" cy="6672262"/>
          </a:xfrm>
        </p:spPr>
        <p:txBody>
          <a:bodyPr/>
          <a:lstStyle/>
          <a:p>
            <a:pPr marL="0" indent="0">
              <a:buNone/>
            </a:pPr>
            <a:r>
              <a:rPr lang="en-US" altLang="en-US"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 EARLY PROBLEM</a:t>
            </a:r>
          </a:p>
          <a:p>
            <a:pPr algn="just">
              <a:buFont typeface="Wingdings" panose="05000000000000000000" pitchFamily="2" charset="2"/>
              <a:buChar char="q"/>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“Gods” of Egypt</a:t>
            </a:r>
          </a:p>
          <a:p>
            <a:pPr algn="just">
              <a:buFont typeface="Wingdings" panose="05000000000000000000" pitchFamily="2" charset="2"/>
              <a:buChar char="q"/>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Golden Calf</a:t>
            </a:r>
          </a:p>
          <a:p>
            <a:pPr algn="just">
              <a:buFont typeface="Wingdings" panose="05000000000000000000" pitchFamily="2" charset="2"/>
              <a:buChar char="q"/>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Nation’s Downfall</a:t>
            </a:r>
          </a:p>
          <a:p>
            <a:pPr marL="0" indent="0" algn="just">
              <a:buNone/>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Joshua 24:23</a:t>
            </a:r>
          </a:p>
          <a:p>
            <a:pPr marL="0" indent="0" algn="just">
              <a:buNone/>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Judges 2:1-5</a:t>
            </a:r>
          </a:p>
          <a:p>
            <a:pPr marL="0" indent="0" algn="just">
              <a:buNone/>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Isaiah 44:6-17</a:t>
            </a:r>
            <a:endPar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endParaRPr lang="en-US" alt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endPar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endPar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825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Content Placeholder 1"/>
          <p:cNvSpPr>
            <a:spLocks noGrp="1"/>
          </p:cNvSpPr>
          <p:nvPr>
            <p:ph idx="10"/>
          </p:nvPr>
        </p:nvSpPr>
        <p:spPr>
          <a:xfrm>
            <a:off x="88900" y="119063"/>
            <a:ext cx="8942388" cy="6672262"/>
          </a:xfrm>
        </p:spPr>
        <p:txBody>
          <a:bodyPr/>
          <a:lstStyle/>
          <a:p>
            <a:pPr marL="0" indent="0">
              <a:buNone/>
            </a:pPr>
            <a:r>
              <a:rPr lang="en-US" altLang="en-US"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DEFINING IDOLATRY</a:t>
            </a:r>
          </a:p>
          <a:p>
            <a:pPr algn="just">
              <a:buFont typeface="Wingdings" panose="05000000000000000000" pitchFamily="2" charset="2"/>
              <a:buChar char="q"/>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Literal Idols</a:t>
            </a:r>
          </a:p>
          <a:p>
            <a:pPr marL="0" indent="0" algn="just">
              <a:buNone/>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Isaiah 40:18-20</a:t>
            </a:r>
            <a:endPar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Figurative Idols</a:t>
            </a:r>
          </a:p>
          <a:p>
            <a:pPr marL="0" indent="0" algn="just">
              <a:buNone/>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 Corinthians 10</a:t>
            </a:r>
          </a:p>
          <a:p>
            <a:pPr marL="0" indent="0" algn="just">
              <a:buNone/>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Galatians 5</a:t>
            </a:r>
          </a:p>
          <a:p>
            <a:pPr marL="0" indent="0" algn="just">
              <a:buNone/>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Colossians 3</a:t>
            </a:r>
          </a:p>
          <a:p>
            <a:pPr marL="0" indent="0" algn="just">
              <a:buNone/>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Matthew 6</a:t>
            </a:r>
            <a:endPar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Taking God’s Place</a:t>
            </a:r>
          </a:p>
          <a:p>
            <a:pPr marL="0" indent="0" algn="just">
              <a:buNone/>
            </a:pPr>
            <a:endParaRPr lang="en-US" alt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endParaRPr lang="en-US" alt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564140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097">
                                            <p:txEl>
                                              <p:pRg st="3" end="3"/>
                                            </p:txEl>
                                          </p:spTgt>
                                        </p:tgtEl>
                                        <p:attrNameLst>
                                          <p:attrName>style.visibility</p:attrName>
                                        </p:attrNameLst>
                                      </p:cBhvr>
                                      <p:to>
                                        <p:strVal val="visible"/>
                                      </p:to>
                                    </p:set>
                                    <p:animEffect transition="in" filter="randombar(horizontal)">
                                      <p:cBhvr>
                                        <p:cTn id="7" dur="500"/>
                                        <p:tgtEl>
                                          <p:spTgt spid="4097">
                                            <p:txEl>
                                              <p:pRg st="3" end="3"/>
                                            </p:txEl>
                                          </p:spTgt>
                                        </p:tgtEl>
                                      </p:cBhvr>
                                    </p:animEffect>
                                  </p:childTnLst>
                                </p:cTn>
                              </p:par>
                            </p:childTnLst>
                          </p:cTn>
                        </p:par>
                        <p:par>
                          <p:cTn id="8" fill="hold">
                            <p:stCondLst>
                              <p:cond delay="500"/>
                            </p:stCondLst>
                            <p:childTnLst>
                              <p:par>
                                <p:cTn id="9" presetID="14" presetClass="entr" presetSubtype="10" fill="hold" nodeType="afterEffect">
                                  <p:stCondLst>
                                    <p:cond delay="2000"/>
                                  </p:stCondLst>
                                  <p:childTnLst>
                                    <p:set>
                                      <p:cBhvr>
                                        <p:cTn id="10" dur="1" fill="hold">
                                          <p:stCondLst>
                                            <p:cond delay="0"/>
                                          </p:stCondLst>
                                        </p:cTn>
                                        <p:tgtEl>
                                          <p:spTgt spid="4097">
                                            <p:txEl>
                                              <p:pRg st="4" end="4"/>
                                            </p:txEl>
                                          </p:spTgt>
                                        </p:tgtEl>
                                        <p:attrNameLst>
                                          <p:attrName>style.visibility</p:attrName>
                                        </p:attrNameLst>
                                      </p:cBhvr>
                                      <p:to>
                                        <p:strVal val="visible"/>
                                      </p:to>
                                    </p:set>
                                    <p:animEffect transition="in" filter="randombar(horizontal)">
                                      <p:cBhvr>
                                        <p:cTn id="11" dur="500"/>
                                        <p:tgtEl>
                                          <p:spTgt spid="4097">
                                            <p:txEl>
                                              <p:pRg st="4" end="4"/>
                                            </p:txEl>
                                          </p:spTgt>
                                        </p:tgtEl>
                                      </p:cBhvr>
                                    </p:animEffect>
                                  </p:childTnLst>
                                </p:cTn>
                              </p:par>
                            </p:childTnLst>
                          </p:cTn>
                        </p:par>
                        <p:par>
                          <p:cTn id="12" fill="hold">
                            <p:stCondLst>
                              <p:cond delay="3000"/>
                            </p:stCondLst>
                            <p:childTnLst>
                              <p:par>
                                <p:cTn id="13" presetID="14" presetClass="entr" presetSubtype="10" fill="hold" nodeType="afterEffect">
                                  <p:stCondLst>
                                    <p:cond delay="2000"/>
                                  </p:stCondLst>
                                  <p:childTnLst>
                                    <p:set>
                                      <p:cBhvr>
                                        <p:cTn id="14" dur="1" fill="hold">
                                          <p:stCondLst>
                                            <p:cond delay="0"/>
                                          </p:stCondLst>
                                        </p:cTn>
                                        <p:tgtEl>
                                          <p:spTgt spid="4097">
                                            <p:txEl>
                                              <p:pRg st="5" end="5"/>
                                            </p:txEl>
                                          </p:spTgt>
                                        </p:tgtEl>
                                        <p:attrNameLst>
                                          <p:attrName>style.visibility</p:attrName>
                                        </p:attrNameLst>
                                      </p:cBhvr>
                                      <p:to>
                                        <p:strVal val="visible"/>
                                      </p:to>
                                    </p:set>
                                    <p:animEffect transition="in" filter="randombar(horizontal)">
                                      <p:cBhvr>
                                        <p:cTn id="15" dur="500"/>
                                        <p:tgtEl>
                                          <p:spTgt spid="4097">
                                            <p:txEl>
                                              <p:pRg st="5" end="5"/>
                                            </p:txEl>
                                          </p:spTgt>
                                        </p:tgtEl>
                                      </p:cBhvr>
                                    </p:animEffect>
                                  </p:childTnLst>
                                </p:cTn>
                              </p:par>
                            </p:childTnLst>
                          </p:cTn>
                        </p:par>
                        <p:par>
                          <p:cTn id="16" fill="hold">
                            <p:stCondLst>
                              <p:cond delay="5500"/>
                            </p:stCondLst>
                            <p:childTnLst>
                              <p:par>
                                <p:cTn id="17" presetID="14" presetClass="entr" presetSubtype="10" fill="hold" nodeType="afterEffect">
                                  <p:stCondLst>
                                    <p:cond delay="2000"/>
                                  </p:stCondLst>
                                  <p:childTnLst>
                                    <p:set>
                                      <p:cBhvr>
                                        <p:cTn id="18" dur="1" fill="hold">
                                          <p:stCondLst>
                                            <p:cond delay="0"/>
                                          </p:stCondLst>
                                        </p:cTn>
                                        <p:tgtEl>
                                          <p:spTgt spid="4097">
                                            <p:txEl>
                                              <p:pRg st="6" end="6"/>
                                            </p:txEl>
                                          </p:spTgt>
                                        </p:tgtEl>
                                        <p:attrNameLst>
                                          <p:attrName>style.visibility</p:attrName>
                                        </p:attrNameLst>
                                      </p:cBhvr>
                                      <p:to>
                                        <p:strVal val="visible"/>
                                      </p:to>
                                    </p:set>
                                    <p:animEffect transition="in" filter="randombar(horizontal)">
                                      <p:cBhvr>
                                        <p:cTn id="19" dur="500"/>
                                        <p:tgtEl>
                                          <p:spTgt spid="4097">
                                            <p:txEl>
                                              <p:pRg st="6" end="6"/>
                                            </p:txEl>
                                          </p:spTgt>
                                        </p:tgtEl>
                                      </p:cBhvr>
                                    </p:animEffect>
                                  </p:childTnLst>
                                </p:cTn>
                              </p:par>
                            </p:childTnLst>
                          </p:cTn>
                        </p:par>
                        <p:par>
                          <p:cTn id="20" fill="hold">
                            <p:stCondLst>
                              <p:cond delay="8000"/>
                            </p:stCondLst>
                            <p:childTnLst>
                              <p:par>
                                <p:cTn id="21" presetID="14" presetClass="entr" presetSubtype="10" fill="hold" nodeType="afterEffect">
                                  <p:stCondLst>
                                    <p:cond delay="2000"/>
                                  </p:stCondLst>
                                  <p:childTnLst>
                                    <p:set>
                                      <p:cBhvr>
                                        <p:cTn id="22" dur="1" fill="hold">
                                          <p:stCondLst>
                                            <p:cond delay="0"/>
                                          </p:stCondLst>
                                        </p:cTn>
                                        <p:tgtEl>
                                          <p:spTgt spid="4097">
                                            <p:txEl>
                                              <p:pRg st="7" end="7"/>
                                            </p:txEl>
                                          </p:spTgt>
                                        </p:tgtEl>
                                        <p:attrNameLst>
                                          <p:attrName>style.visibility</p:attrName>
                                        </p:attrNameLst>
                                      </p:cBhvr>
                                      <p:to>
                                        <p:strVal val="visible"/>
                                      </p:to>
                                    </p:set>
                                    <p:animEffect transition="in" filter="randombar(horizontal)">
                                      <p:cBhvr>
                                        <p:cTn id="23" dur="500"/>
                                        <p:tgtEl>
                                          <p:spTgt spid="4097">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4097">
                                            <p:txEl>
                                              <p:pRg st="8" end="8"/>
                                            </p:txEl>
                                          </p:spTgt>
                                        </p:tgtEl>
                                        <p:attrNameLst>
                                          <p:attrName>style.visibility</p:attrName>
                                        </p:attrNameLst>
                                      </p:cBhvr>
                                      <p:to>
                                        <p:strVal val="visible"/>
                                      </p:to>
                                    </p:set>
                                    <p:animEffect transition="in" filter="randombar(horizontal)">
                                      <p:cBhvr>
                                        <p:cTn id="28" dur="500"/>
                                        <p:tgtEl>
                                          <p:spTgt spid="409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Content Placeholder 1"/>
          <p:cNvSpPr>
            <a:spLocks noGrp="1"/>
          </p:cNvSpPr>
          <p:nvPr>
            <p:ph idx="10"/>
          </p:nvPr>
        </p:nvSpPr>
        <p:spPr>
          <a:xfrm>
            <a:off x="88900" y="119063"/>
            <a:ext cx="8942388" cy="6672262"/>
          </a:xfrm>
        </p:spPr>
        <p:txBody>
          <a:bodyPr/>
          <a:lstStyle/>
          <a:p>
            <a:pPr marL="0" indent="0">
              <a:buNone/>
            </a:pPr>
            <a:r>
              <a:rPr lang="en-US" altLang="en-US"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CONSEQUENCES OF IDOLATRY</a:t>
            </a:r>
          </a:p>
          <a:p>
            <a:pPr algn="just">
              <a:buFont typeface="Wingdings" panose="05000000000000000000" pitchFamily="2" charset="2"/>
              <a:buChar char="q"/>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Rejection</a:t>
            </a:r>
          </a:p>
          <a:p>
            <a:pPr marL="0" indent="0" algn="just">
              <a:buNone/>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 Samuel 15:22-23</a:t>
            </a:r>
            <a:endPar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Captivity</a:t>
            </a:r>
          </a:p>
          <a:p>
            <a:pPr marL="0" indent="0" algn="just">
              <a:buNone/>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Romans 6:16</a:t>
            </a:r>
            <a:endPar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Death</a:t>
            </a:r>
          </a:p>
          <a:p>
            <a:pPr marL="0" indent="0" algn="just">
              <a:buNone/>
            </a:pPr>
            <a:r>
              <a:rPr lang="en-US" alt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Romans 6:23</a:t>
            </a:r>
            <a:endPar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endParaRPr lang="en-US" alt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endParaRPr lang="en-US" alt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endParaRPr lang="en-US" altLang="en-US"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557629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097">
                                            <p:txEl>
                                              <p:pRg st="3" end="3"/>
                                            </p:txEl>
                                          </p:spTgt>
                                        </p:tgtEl>
                                        <p:attrNameLst>
                                          <p:attrName>style.visibility</p:attrName>
                                        </p:attrNameLst>
                                      </p:cBhvr>
                                      <p:to>
                                        <p:strVal val="visible"/>
                                      </p:to>
                                    </p:set>
                                    <p:animEffect transition="in" filter="randombar(horizontal)">
                                      <p:cBhvr>
                                        <p:cTn id="7" dur="500"/>
                                        <p:tgtEl>
                                          <p:spTgt spid="4097">
                                            <p:txEl>
                                              <p:pRg st="3" end="3"/>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4097">
                                            <p:txEl>
                                              <p:pRg st="4" end="4"/>
                                            </p:txEl>
                                          </p:spTgt>
                                        </p:tgtEl>
                                        <p:attrNameLst>
                                          <p:attrName>style.visibility</p:attrName>
                                        </p:attrNameLst>
                                      </p:cBhvr>
                                      <p:to>
                                        <p:strVal val="visible"/>
                                      </p:to>
                                    </p:set>
                                    <p:animEffect transition="in" filter="randombar(horizontal)">
                                      <p:cBhvr>
                                        <p:cTn id="10" dur="500"/>
                                        <p:tgtEl>
                                          <p:spTgt spid="4097">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4097">
                                            <p:txEl>
                                              <p:pRg st="5" end="5"/>
                                            </p:txEl>
                                          </p:spTgt>
                                        </p:tgtEl>
                                        <p:attrNameLst>
                                          <p:attrName>style.visibility</p:attrName>
                                        </p:attrNameLst>
                                      </p:cBhvr>
                                      <p:to>
                                        <p:strVal val="visible"/>
                                      </p:to>
                                    </p:set>
                                    <p:animEffect transition="in" filter="randombar(horizontal)">
                                      <p:cBhvr>
                                        <p:cTn id="15" dur="500"/>
                                        <p:tgtEl>
                                          <p:spTgt spid="4097">
                                            <p:txEl>
                                              <p:pRg st="5" end="5"/>
                                            </p:txEl>
                                          </p:spTgt>
                                        </p:tgtEl>
                                      </p:cBhvr>
                                    </p:animEffect>
                                  </p:childTnLst>
                                </p:cTn>
                              </p:par>
                              <p:par>
                                <p:cTn id="16" presetID="14" presetClass="entr" presetSubtype="10" fill="hold" nodeType="withEffect">
                                  <p:stCondLst>
                                    <p:cond delay="0"/>
                                  </p:stCondLst>
                                  <p:childTnLst>
                                    <p:set>
                                      <p:cBhvr>
                                        <p:cTn id="17" dur="1" fill="hold">
                                          <p:stCondLst>
                                            <p:cond delay="0"/>
                                          </p:stCondLst>
                                        </p:cTn>
                                        <p:tgtEl>
                                          <p:spTgt spid="4097">
                                            <p:txEl>
                                              <p:pRg st="6" end="6"/>
                                            </p:txEl>
                                          </p:spTgt>
                                        </p:tgtEl>
                                        <p:attrNameLst>
                                          <p:attrName>style.visibility</p:attrName>
                                        </p:attrNameLst>
                                      </p:cBhvr>
                                      <p:to>
                                        <p:strVal val="visible"/>
                                      </p:to>
                                    </p:set>
                                    <p:animEffect transition="in" filter="randombar(horizontal)">
                                      <p:cBhvr>
                                        <p:cTn id="18" dur="500"/>
                                        <p:tgtEl>
                                          <p:spTgt spid="409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Content Placeholder 1"/>
          <p:cNvSpPr>
            <a:spLocks noGrp="1"/>
          </p:cNvSpPr>
          <p:nvPr>
            <p:ph idx="10"/>
          </p:nvPr>
        </p:nvSpPr>
        <p:spPr>
          <a:xfrm>
            <a:off x="88900" y="119063"/>
            <a:ext cx="8942388" cy="6672262"/>
          </a:xfrm>
        </p:spPr>
        <p:txBody>
          <a:bodyPr/>
          <a:lstStyle/>
          <a:p>
            <a:pPr marL="0" indent="0">
              <a:buNone/>
            </a:pPr>
            <a:r>
              <a:rPr lang="en-US" altLang="en-US"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MODERN IDOLATRY </a:t>
            </a:r>
          </a:p>
          <a:p>
            <a:pPr algn="just">
              <a:buFont typeface="Wingdings" panose="05000000000000000000" pitchFamily="2" charset="2"/>
              <a:buChar char="q"/>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Modern Relevance</a:t>
            </a:r>
          </a:p>
          <a:p>
            <a:pPr marL="0" indent="0" algn="just">
              <a:buNone/>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 Timothy 3:16</a:t>
            </a:r>
          </a:p>
          <a:p>
            <a:pPr marL="0" indent="0" algn="just">
              <a:buNone/>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Romans 15:4</a:t>
            </a:r>
          </a:p>
          <a:p>
            <a:pPr marL="0" indent="0" algn="just">
              <a:buNone/>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1 Corinthians 10:6</a:t>
            </a:r>
            <a:endParaRPr lang="en-US" alt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alt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Modern Idols</a:t>
            </a:r>
          </a:p>
          <a:p>
            <a:pPr marL="0" indent="0" algn="just">
              <a:buNone/>
            </a:pPr>
            <a:r>
              <a:rPr lang="en-US" alt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Money			Possessions</a:t>
            </a:r>
          </a:p>
          <a:p>
            <a:pPr marL="0" indent="0" algn="just">
              <a:buNone/>
            </a:pPr>
            <a:r>
              <a:rPr lang="en-US" alt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Careers			Lifestyles</a:t>
            </a:r>
          </a:p>
          <a:p>
            <a:pPr marL="0" indent="0" algn="just">
              <a:buNone/>
            </a:pPr>
            <a:r>
              <a:rPr lang="en-US" alt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Education		Position</a:t>
            </a:r>
          </a:p>
          <a:p>
            <a:pPr marL="0" indent="0" algn="just">
              <a:buNone/>
            </a:pPr>
            <a:r>
              <a:rPr lang="en-US" alt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Families</a:t>
            </a:r>
          </a:p>
          <a:p>
            <a:pPr marL="0" indent="0" algn="just">
              <a:buNone/>
            </a:pPr>
            <a:endParaRPr lang="en-US" alt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just">
              <a:buNone/>
            </a:pPr>
            <a:endParaRPr lang="en-US" altLang="en-US" sz="2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 name="TextBox 1"/>
          <p:cNvSpPr txBox="1"/>
          <p:nvPr/>
        </p:nvSpPr>
        <p:spPr>
          <a:xfrm>
            <a:off x="5372100" y="4011930"/>
            <a:ext cx="2423160" cy="1323439"/>
          </a:xfrm>
          <a:prstGeom prst="rect">
            <a:avLst/>
          </a:prstGeom>
          <a:noFill/>
        </p:spPr>
        <p:txBody>
          <a:bodyPr wrap="square" rtlCol="0">
            <a:spAutoFit/>
          </a:bodyPr>
          <a:lstStyle/>
          <a:p>
            <a:pPr algn="ctr"/>
            <a:r>
              <a:rPr lang="en-US" sz="8000" b="1" dirty="0" smtClean="0">
                <a:solidFill>
                  <a:srgbClr val="F0F0F0"/>
                </a:solidFill>
                <a:effectLst>
                  <a:outerShdw blurRad="38100" dist="38100" dir="2700000" algn="tl">
                    <a:srgbClr val="000000">
                      <a:alpha val="43137"/>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rPr>
              <a:t>M E</a:t>
            </a:r>
            <a:endParaRPr lang="en-US" sz="8000" b="1" dirty="0">
              <a:solidFill>
                <a:srgbClr val="F0F0F0"/>
              </a:solidFill>
              <a:effectLst>
                <a:outerShdw blurRad="38100" dist="38100" dir="2700000" algn="tl">
                  <a:srgbClr val="000000">
                    <a:alpha val="43137"/>
                  </a:srgbClr>
                </a:outerShdw>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969984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2000"/>
                                  </p:stCondLst>
                                  <p:childTnLst>
                                    <p:set>
                                      <p:cBhvr>
                                        <p:cTn id="6" dur="1" fill="hold">
                                          <p:stCondLst>
                                            <p:cond delay="0"/>
                                          </p:stCondLst>
                                        </p:cTn>
                                        <p:tgtEl>
                                          <p:spTgt spid="4097">
                                            <p:txEl>
                                              <p:pRg st="2" end="2"/>
                                            </p:txEl>
                                          </p:spTgt>
                                        </p:tgtEl>
                                        <p:attrNameLst>
                                          <p:attrName>style.visibility</p:attrName>
                                        </p:attrNameLst>
                                      </p:cBhvr>
                                      <p:to>
                                        <p:strVal val="visible"/>
                                      </p:to>
                                    </p:set>
                                    <p:animEffect transition="in" filter="randombar(horizontal)">
                                      <p:cBhvr>
                                        <p:cTn id="7" dur="500"/>
                                        <p:tgtEl>
                                          <p:spTgt spid="4097">
                                            <p:txEl>
                                              <p:pRg st="2" end="2"/>
                                            </p:txEl>
                                          </p:spTgt>
                                        </p:tgtEl>
                                      </p:cBhvr>
                                    </p:animEffect>
                                  </p:childTnLst>
                                </p:cTn>
                              </p:par>
                            </p:childTnLst>
                          </p:cTn>
                        </p:par>
                        <p:par>
                          <p:cTn id="8" fill="hold">
                            <p:stCondLst>
                              <p:cond delay="2500"/>
                            </p:stCondLst>
                            <p:childTnLst>
                              <p:par>
                                <p:cTn id="9" presetID="14" presetClass="entr" presetSubtype="10" fill="hold" nodeType="afterEffect">
                                  <p:stCondLst>
                                    <p:cond delay="2000"/>
                                  </p:stCondLst>
                                  <p:childTnLst>
                                    <p:set>
                                      <p:cBhvr>
                                        <p:cTn id="10" dur="1" fill="hold">
                                          <p:stCondLst>
                                            <p:cond delay="0"/>
                                          </p:stCondLst>
                                        </p:cTn>
                                        <p:tgtEl>
                                          <p:spTgt spid="4097">
                                            <p:txEl>
                                              <p:pRg st="3" end="3"/>
                                            </p:txEl>
                                          </p:spTgt>
                                        </p:tgtEl>
                                        <p:attrNameLst>
                                          <p:attrName>style.visibility</p:attrName>
                                        </p:attrNameLst>
                                      </p:cBhvr>
                                      <p:to>
                                        <p:strVal val="visible"/>
                                      </p:to>
                                    </p:set>
                                    <p:animEffect transition="in" filter="randombar(horizontal)">
                                      <p:cBhvr>
                                        <p:cTn id="11" dur="500"/>
                                        <p:tgtEl>
                                          <p:spTgt spid="4097">
                                            <p:txEl>
                                              <p:pRg st="3" end="3"/>
                                            </p:txEl>
                                          </p:spTgt>
                                        </p:tgtEl>
                                      </p:cBhvr>
                                    </p:animEffect>
                                  </p:childTnLst>
                                </p:cTn>
                              </p:par>
                            </p:childTnLst>
                          </p:cTn>
                        </p:par>
                        <p:par>
                          <p:cTn id="12" fill="hold">
                            <p:stCondLst>
                              <p:cond delay="5000"/>
                            </p:stCondLst>
                            <p:childTnLst>
                              <p:par>
                                <p:cTn id="13" presetID="14" presetClass="entr" presetSubtype="10" fill="hold" nodeType="afterEffect">
                                  <p:stCondLst>
                                    <p:cond delay="2000"/>
                                  </p:stCondLst>
                                  <p:childTnLst>
                                    <p:set>
                                      <p:cBhvr>
                                        <p:cTn id="14" dur="1" fill="hold">
                                          <p:stCondLst>
                                            <p:cond delay="0"/>
                                          </p:stCondLst>
                                        </p:cTn>
                                        <p:tgtEl>
                                          <p:spTgt spid="4097">
                                            <p:txEl>
                                              <p:pRg st="4" end="4"/>
                                            </p:txEl>
                                          </p:spTgt>
                                        </p:tgtEl>
                                        <p:attrNameLst>
                                          <p:attrName>style.visibility</p:attrName>
                                        </p:attrNameLst>
                                      </p:cBhvr>
                                      <p:to>
                                        <p:strVal val="visible"/>
                                      </p:to>
                                    </p:set>
                                    <p:animEffect transition="in" filter="randombar(horizontal)">
                                      <p:cBhvr>
                                        <p:cTn id="15" dur="500"/>
                                        <p:tgtEl>
                                          <p:spTgt spid="4097">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4097">
                                            <p:txEl>
                                              <p:pRg st="5" end="5"/>
                                            </p:txEl>
                                          </p:spTgt>
                                        </p:tgtEl>
                                        <p:attrNameLst>
                                          <p:attrName>style.visibility</p:attrName>
                                        </p:attrNameLst>
                                      </p:cBhvr>
                                      <p:to>
                                        <p:strVal val="visible"/>
                                      </p:to>
                                    </p:set>
                                    <p:animEffect transition="in" filter="randombar(horizontal)">
                                      <p:cBhvr>
                                        <p:cTn id="20" dur="500"/>
                                        <p:tgtEl>
                                          <p:spTgt spid="4097">
                                            <p:txEl>
                                              <p:pRg st="5" end="5"/>
                                            </p:txEl>
                                          </p:spTgt>
                                        </p:tgtEl>
                                      </p:cBhvr>
                                    </p:animEffect>
                                  </p:childTnLst>
                                </p:cTn>
                              </p:par>
                            </p:childTnLst>
                          </p:cTn>
                        </p:par>
                        <p:par>
                          <p:cTn id="21" fill="hold">
                            <p:stCondLst>
                              <p:cond delay="500"/>
                            </p:stCondLst>
                            <p:childTnLst>
                              <p:par>
                                <p:cTn id="22" presetID="14" presetClass="entr" presetSubtype="10" fill="hold" nodeType="afterEffect">
                                  <p:stCondLst>
                                    <p:cond delay="2000"/>
                                  </p:stCondLst>
                                  <p:childTnLst>
                                    <p:set>
                                      <p:cBhvr>
                                        <p:cTn id="23" dur="1" fill="hold">
                                          <p:stCondLst>
                                            <p:cond delay="0"/>
                                          </p:stCondLst>
                                        </p:cTn>
                                        <p:tgtEl>
                                          <p:spTgt spid="4097">
                                            <p:txEl>
                                              <p:pRg st="6" end="6"/>
                                            </p:txEl>
                                          </p:spTgt>
                                        </p:tgtEl>
                                        <p:attrNameLst>
                                          <p:attrName>style.visibility</p:attrName>
                                        </p:attrNameLst>
                                      </p:cBhvr>
                                      <p:to>
                                        <p:strVal val="visible"/>
                                      </p:to>
                                    </p:set>
                                    <p:animEffect transition="in" filter="randombar(horizontal)">
                                      <p:cBhvr>
                                        <p:cTn id="24" dur="500"/>
                                        <p:tgtEl>
                                          <p:spTgt spid="4097">
                                            <p:txEl>
                                              <p:pRg st="6" end="6"/>
                                            </p:txEl>
                                          </p:spTgt>
                                        </p:tgtEl>
                                      </p:cBhvr>
                                    </p:animEffect>
                                  </p:childTnLst>
                                </p:cTn>
                              </p:par>
                            </p:childTnLst>
                          </p:cTn>
                        </p:par>
                        <p:par>
                          <p:cTn id="25" fill="hold">
                            <p:stCondLst>
                              <p:cond delay="3000"/>
                            </p:stCondLst>
                            <p:childTnLst>
                              <p:par>
                                <p:cTn id="26" presetID="14" presetClass="entr" presetSubtype="10" fill="hold" nodeType="afterEffect">
                                  <p:stCondLst>
                                    <p:cond delay="2000"/>
                                  </p:stCondLst>
                                  <p:childTnLst>
                                    <p:set>
                                      <p:cBhvr>
                                        <p:cTn id="27" dur="1" fill="hold">
                                          <p:stCondLst>
                                            <p:cond delay="0"/>
                                          </p:stCondLst>
                                        </p:cTn>
                                        <p:tgtEl>
                                          <p:spTgt spid="4097">
                                            <p:txEl>
                                              <p:pRg st="7" end="7"/>
                                            </p:txEl>
                                          </p:spTgt>
                                        </p:tgtEl>
                                        <p:attrNameLst>
                                          <p:attrName>style.visibility</p:attrName>
                                        </p:attrNameLst>
                                      </p:cBhvr>
                                      <p:to>
                                        <p:strVal val="visible"/>
                                      </p:to>
                                    </p:set>
                                    <p:animEffect transition="in" filter="randombar(horizontal)">
                                      <p:cBhvr>
                                        <p:cTn id="28" dur="500"/>
                                        <p:tgtEl>
                                          <p:spTgt spid="4097">
                                            <p:txEl>
                                              <p:pRg st="7" end="7"/>
                                            </p:txEl>
                                          </p:spTgt>
                                        </p:tgtEl>
                                      </p:cBhvr>
                                    </p:animEffect>
                                  </p:childTnLst>
                                </p:cTn>
                              </p:par>
                            </p:childTnLst>
                          </p:cTn>
                        </p:par>
                        <p:par>
                          <p:cTn id="29" fill="hold">
                            <p:stCondLst>
                              <p:cond delay="5500"/>
                            </p:stCondLst>
                            <p:childTnLst>
                              <p:par>
                                <p:cTn id="30" presetID="14" presetClass="entr" presetSubtype="10" fill="hold" nodeType="afterEffect">
                                  <p:stCondLst>
                                    <p:cond delay="2000"/>
                                  </p:stCondLst>
                                  <p:childTnLst>
                                    <p:set>
                                      <p:cBhvr>
                                        <p:cTn id="31" dur="1" fill="hold">
                                          <p:stCondLst>
                                            <p:cond delay="0"/>
                                          </p:stCondLst>
                                        </p:cTn>
                                        <p:tgtEl>
                                          <p:spTgt spid="4097">
                                            <p:txEl>
                                              <p:pRg st="8" end="8"/>
                                            </p:txEl>
                                          </p:spTgt>
                                        </p:tgtEl>
                                        <p:attrNameLst>
                                          <p:attrName>style.visibility</p:attrName>
                                        </p:attrNameLst>
                                      </p:cBhvr>
                                      <p:to>
                                        <p:strVal val="visible"/>
                                      </p:to>
                                    </p:set>
                                    <p:animEffect transition="in" filter="randombar(horizontal)">
                                      <p:cBhvr>
                                        <p:cTn id="32" dur="500"/>
                                        <p:tgtEl>
                                          <p:spTgt spid="4097">
                                            <p:txEl>
                                              <p:pRg st="8" end="8"/>
                                            </p:txEl>
                                          </p:spTgt>
                                        </p:tgtEl>
                                      </p:cBhvr>
                                    </p:animEffect>
                                  </p:childTnLst>
                                </p:cTn>
                              </p:par>
                            </p:childTnLst>
                          </p:cTn>
                        </p:par>
                        <p:par>
                          <p:cTn id="33" fill="hold">
                            <p:stCondLst>
                              <p:cond delay="8000"/>
                            </p:stCondLst>
                            <p:childTnLst>
                              <p:par>
                                <p:cTn id="34" presetID="14" presetClass="entr" presetSubtype="10" fill="hold" nodeType="afterEffect">
                                  <p:stCondLst>
                                    <p:cond delay="2000"/>
                                  </p:stCondLst>
                                  <p:childTnLst>
                                    <p:set>
                                      <p:cBhvr>
                                        <p:cTn id="35" dur="1" fill="hold">
                                          <p:stCondLst>
                                            <p:cond delay="0"/>
                                          </p:stCondLst>
                                        </p:cTn>
                                        <p:tgtEl>
                                          <p:spTgt spid="4097">
                                            <p:txEl>
                                              <p:pRg st="9" end="9"/>
                                            </p:txEl>
                                          </p:spTgt>
                                        </p:tgtEl>
                                        <p:attrNameLst>
                                          <p:attrName>style.visibility</p:attrName>
                                        </p:attrNameLst>
                                      </p:cBhvr>
                                      <p:to>
                                        <p:strVal val="visible"/>
                                      </p:to>
                                    </p:set>
                                    <p:animEffect transition="in" filter="randombar(horizontal)">
                                      <p:cBhvr>
                                        <p:cTn id="36" dur="500"/>
                                        <p:tgtEl>
                                          <p:spTgt spid="4097">
                                            <p:txEl>
                                              <p:pRg st="9" end="9"/>
                                            </p:txEl>
                                          </p:spTgt>
                                        </p:tgtEl>
                                      </p:cBhvr>
                                    </p:animEffect>
                                  </p:childTnLst>
                                </p:cTn>
                              </p:par>
                            </p:childTnLst>
                          </p:cTn>
                        </p:par>
                        <p:par>
                          <p:cTn id="37" fill="hold">
                            <p:stCondLst>
                              <p:cond delay="10500"/>
                            </p:stCondLst>
                            <p:childTnLst>
                              <p:par>
                                <p:cTn id="38" presetID="31" presetClass="entr" presetSubtype="0" fill="hold" grpId="0" nodeType="afterEffect">
                                  <p:stCondLst>
                                    <p:cond delay="1750"/>
                                  </p:stCondLst>
                                  <p:childTnLst>
                                    <p:set>
                                      <p:cBhvr>
                                        <p:cTn id="39" dur="1" fill="hold">
                                          <p:stCondLst>
                                            <p:cond delay="0"/>
                                          </p:stCondLst>
                                        </p:cTn>
                                        <p:tgtEl>
                                          <p:spTgt spid="2"/>
                                        </p:tgtEl>
                                        <p:attrNameLst>
                                          <p:attrName>style.visibility</p:attrName>
                                        </p:attrNameLst>
                                      </p:cBhvr>
                                      <p:to>
                                        <p:strVal val="visible"/>
                                      </p:to>
                                    </p:set>
                                    <p:anim calcmode="lin" valueType="num">
                                      <p:cBhvr>
                                        <p:cTn id="40" dur="1000" fill="hold"/>
                                        <p:tgtEl>
                                          <p:spTgt spid="2"/>
                                        </p:tgtEl>
                                        <p:attrNameLst>
                                          <p:attrName>ppt_w</p:attrName>
                                        </p:attrNameLst>
                                      </p:cBhvr>
                                      <p:tavLst>
                                        <p:tav tm="0">
                                          <p:val>
                                            <p:fltVal val="0"/>
                                          </p:val>
                                        </p:tav>
                                        <p:tav tm="100000">
                                          <p:val>
                                            <p:strVal val="#ppt_w"/>
                                          </p:val>
                                        </p:tav>
                                      </p:tavLst>
                                    </p:anim>
                                    <p:anim calcmode="lin" valueType="num">
                                      <p:cBhvr>
                                        <p:cTn id="41" dur="1000" fill="hold"/>
                                        <p:tgtEl>
                                          <p:spTgt spid="2"/>
                                        </p:tgtEl>
                                        <p:attrNameLst>
                                          <p:attrName>ppt_h</p:attrName>
                                        </p:attrNameLst>
                                      </p:cBhvr>
                                      <p:tavLst>
                                        <p:tav tm="0">
                                          <p:val>
                                            <p:fltVal val="0"/>
                                          </p:val>
                                        </p:tav>
                                        <p:tav tm="100000">
                                          <p:val>
                                            <p:strVal val="#ppt_h"/>
                                          </p:val>
                                        </p:tav>
                                      </p:tavLst>
                                    </p:anim>
                                    <p:anim calcmode="lin" valueType="num">
                                      <p:cBhvr>
                                        <p:cTn id="42" dur="1000" fill="hold"/>
                                        <p:tgtEl>
                                          <p:spTgt spid="2"/>
                                        </p:tgtEl>
                                        <p:attrNameLst>
                                          <p:attrName>style.rotation</p:attrName>
                                        </p:attrNameLst>
                                      </p:cBhvr>
                                      <p:tavLst>
                                        <p:tav tm="0">
                                          <p:val>
                                            <p:fltVal val="90"/>
                                          </p:val>
                                        </p:tav>
                                        <p:tav tm="100000">
                                          <p:val>
                                            <p:fltVal val="0"/>
                                          </p:val>
                                        </p:tav>
                                      </p:tavLst>
                                    </p:anim>
                                    <p:animEffect transition="in" filter="fade">
                                      <p:cBhvr>
                                        <p:cTn id="4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400550" y="3131820"/>
            <a:ext cx="2903220" cy="365760"/>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17983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37855</TotalTime>
  <Words>97</Words>
  <Application>Microsoft Office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Graceway Media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Brown</dc:creator>
  <cp:lastModifiedBy>Kent E Heaton</cp:lastModifiedBy>
  <cp:revision>767</cp:revision>
  <dcterms:created xsi:type="dcterms:W3CDTF">2013-10-29T14:12:12Z</dcterms:created>
  <dcterms:modified xsi:type="dcterms:W3CDTF">2015-01-05T16:53:42Z</dcterms:modified>
</cp:coreProperties>
</file>