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49" r:id="rId2"/>
    <p:sldMasterId id="2147483650" r:id="rId3"/>
  </p:sldMasterIdLst>
  <p:sldIdLst>
    <p:sldId id="256" r:id="rId4"/>
    <p:sldId id="257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51058-2711-4E4D-A177-A93A4514E2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1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FEB0E-4034-4D5A-8E40-7AD195AEB2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53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2357A-9BCE-4412-BAB7-8285E3E96B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551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7333E-F38F-4453-B108-86D3CFA74F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721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259180-62A8-4033-97D2-AB43FC7DD5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37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7D28B-C7BF-4E5D-8649-3CB699F9FD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420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BAA4C-E6BA-491D-B91E-46CF645D01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54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1B2B6-7007-434F-B047-0592FF1FA4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764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791C06-2249-49F1-B8B7-45BF9EBF95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58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49C125-3970-4464-861C-28B07EA33D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014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B6D73C-08D2-4C21-BF6D-A9FAB7078F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64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D30E9-B539-4159-B334-C42381897D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278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240163-C64F-48EE-8461-FE59F16F6D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690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6355D-DA34-4B07-A090-7D3E4918C7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44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A583E1-217D-4589-BFF4-5B2D125BC9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576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E570D3-3AF6-4FCF-890B-7C757408EE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699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2BA17-67E9-43D7-88BA-CABA32AEBD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861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A2D15-5FC3-4374-A61E-1D2AD6450F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0969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0668A-AC7E-440E-8777-E4E2CBC635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631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4C3299-2E6B-4E8A-957A-CF2D010522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69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E5407-A8FC-4D5F-A6D3-35E7CA693D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801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CB5EF6-088E-4558-81AB-C207EA6BE7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65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53121-67D9-468B-8BD8-99BCDDD363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8822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68927F-F4E3-4817-AB71-B6D9FB9273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6570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005AB7-5CB5-4EEC-B168-9CF216F779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760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EAD432-81FB-496B-8B20-F25E57CA81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877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D92FE8-AC45-484F-8476-080878D64C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946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034581-D72A-4260-8D4F-0A9B3852EE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39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4FE207-EF10-40A8-B845-A96DEE9B3D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25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146BA-D0A7-4696-AA3B-724F65F138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30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397E8-5C00-4E6B-9CBE-D4C5F8014E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43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AF85DC-00E9-4774-98D2-5A29E4DCDF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45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F7FBF-D2F7-485A-A1EC-E859F59588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69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4A8356A8-33A3-4B9D-9F87-D8521EC34A47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26" descr="dark side of grace, the_t_nv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E6BF6E87-6043-4CDD-A426-E1AE3B2CD8B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3319" name="Picture 26" descr="dark side of grace, the_c_nv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C7522F64-77F9-4893-A6E6-6551C6B4B1D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5607" name="Picture 20" descr="dark side of grace, the_cb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Accessing God’s Grace </a:t>
            </a:r>
          </a:p>
          <a:p>
            <a:pPr eaLnBrk="1" hangingPunct="1"/>
            <a:r>
              <a:rPr lang="en-US" altLang="en-US" sz="4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A Faith Like Job’s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Situation – Job 1-2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Struggle</a:t>
            </a:r>
          </a:p>
          <a:p>
            <a:pPr marL="1028700" lvl="1" indent="-571500" algn="just" eaLnBrk="1" hangingPunct="1">
              <a:buFont typeface="Wingdings" panose="05000000000000000000" pitchFamily="2" charset="2"/>
              <a:buChar char="Ø"/>
            </a:pP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Job 3</a:t>
            </a:r>
          </a:p>
          <a:p>
            <a:pPr marL="1028700" lvl="1" indent="-571500" algn="just" eaLnBrk="1" hangingPunct="1">
              <a:buFont typeface="Wingdings" panose="05000000000000000000" pitchFamily="2" charset="2"/>
              <a:buChar char="Ø"/>
            </a:pP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Job 7</a:t>
            </a:r>
          </a:p>
          <a:p>
            <a:pPr marL="1028700" lvl="1" indent="-571500" algn="just" eaLnBrk="1" hangingPunct="1">
              <a:buFont typeface="Wingdings" panose="05000000000000000000" pitchFamily="2" charset="2"/>
              <a:buChar char="Ø"/>
            </a:pP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Job 12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Strength Through God’s Grace</a:t>
            </a:r>
          </a:p>
          <a:p>
            <a:pPr marL="4286250" lvl="1" indent="-571500" algn="just" eaLnBrk="1" hangingPunct="1">
              <a:buFont typeface="Wingdings" panose="05000000000000000000" pitchFamily="2" charset="2"/>
              <a:buChar char="Ø"/>
            </a:pP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Job 42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6600" y="315087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21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23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28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Accessing God’s Grace Looking</a:t>
            </a:r>
          </a:p>
          <a:p>
            <a:pPr eaLnBrk="1" hangingPunct="1"/>
            <a:r>
              <a:rPr lang="en-US" altLang="en-US" sz="4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the Founder of Our Faith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Situation – Psalm 22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Struggle</a:t>
            </a:r>
          </a:p>
          <a:p>
            <a:pPr marL="1028700" lvl="1" indent="-571500" algn="just" eaLnBrk="1" hangingPunct="1">
              <a:buFont typeface="Wingdings" panose="05000000000000000000" pitchFamily="2" charset="2"/>
              <a:buChar char="Ø"/>
            </a:pP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 14:32-42</a:t>
            </a:r>
          </a:p>
          <a:p>
            <a:pPr marL="1028700" lvl="1" indent="-571500" algn="just" eaLnBrk="1" hangingPunct="1">
              <a:buFont typeface="Wingdings" panose="05000000000000000000" pitchFamily="2" charset="2"/>
              <a:buChar char="Ø"/>
            </a:pP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Luke 22:47-48</a:t>
            </a:r>
          </a:p>
          <a:p>
            <a:pPr marL="1028700" lvl="1" indent="-571500" algn="just" eaLnBrk="1" hangingPunct="1">
              <a:buFont typeface="Wingdings" panose="05000000000000000000" pitchFamily="2" charset="2"/>
              <a:buChar char="Ø"/>
            </a:pP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Luke 22:54-61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Strength Through God’s Grace</a:t>
            </a:r>
          </a:p>
          <a:p>
            <a:pPr marL="4286250" lvl="1" indent="-571500" algn="just" eaLnBrk="1" hangingPunct="1">
              <a:buFont typeface="Wingdings" panose="05000000000000000000" pitchFamily="2" charset="2"/>
              <a:buChar char="Ø"/>
            </a:pP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 2:22-36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9600" y="3048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15:16-39</a:t>
            </a:r>
          </a:p>
        </p:txBody>
      </p:sp>
    </p:spTree>
    <p:extLst>
      <p:ext uri="{BB962C8B-B14F-4D97-AF65-F5344CB8AC3E}">
        <p14:creationId xmlns:p14="http://schemas.microsoft.com/office/powerpoint/2010/main" val="162993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Accessing God’s Grace In</a:t>
            </a:r>
          </a:p>
          <a:p>
            <a:pPr eaLnBrk="1" hangingPunct="1"/>
            <a:r>
              <a:rPr lang="en-US" altLang="en-US" sz="4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Times of Various Trials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Situation – 2 Timothy 3:12-13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Struggle</a:t>
            </a:r>
          </a:p>
          <a:p>
            <a:pPr marL="1028700" lvl="1" indent="-571500" algn="just" eaLnBrk="1" hangingPunct="1">
              <a:buFont typeface="Wingdings" panose="05000000000000000000" pitchFamily="2" charset="2"/>
              <a:buChar char="Ø"/>
            </a:pP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Corinthians 6:4-10</a:t>
            </a:r>
          </a:p>
          <a:p>
            <a:pPr marL="1028700" lvl="1" indent="-571500" algn="just" eaLnBrk="1" hangingPunct="1">
              <a:buFont typeface="Wingdings" panose="05000000000000000000" pitchFamily="2" charset="2"/>
              <a:buChar char="Ø"/>
            </a:pP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5:13</a:t>
            </a:r>
          </a:p>
          <a:p>
            <a:pPr marL="1028700" lvl="1" indent="-571500" algn="just" eaLnBrk="1" hangingPunct="1">
              <a:buFont typeface="Wingdings" panose="05000000000000000000" pitchFamily="2" charset="2"/>
              <a:buChar char="Ø"/>
            </a:pP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5:14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Strength Through God’s Grace</a:t>
            </a:r>
          </a:p>
          <a:p>
            <a:pPr marL="4286250" lvl="1" indent="-571500" algn="just" eaLnBrk="1" hangingPunct="1">
              <a:buFont typeface="Wingdings" panose="05000000000000000000" pitchFamily="2" charset="2"/>
              <a:buChar char="Ø"/>
            </a:pP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Corinthians 6:1</a:t>
            </a:r>
          </a:p>
          <a:p>
            <a:pPr marL="4286250" lvl="1" indent="-571500" algn="just" eaLnBrk="1" hangingPunct="1">
              <a:buFont typeface="Wingdings" panose="05000000000000000000" pitchFamily="2" charset="2"/>
              <a:buChar char="Ø"/>
            </a:pP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Hebrews 10:32-39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400" y="30480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11:36-38</a:t>
            </a:r>
          </a:p>
        </p:txBody>
      </p:sp>
    </p:spTree>
    <p:extLst>
      <p:ext uri="{BB962C8B-B14F-4D97-AF65-F5344CB8AC3E}">
        <p14:creationId xmlns:p14="http://schemas.microsoft.com/office/powerpoint/2010/main" val="5647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50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2587</TotalTime>
  <Words>101</Words>
  <Application>Microsoft Office PowerPoint</Application>
  <PresentationFormat>On-screen Show (4:3)</PresentationFormat>
  <Paragraphs>33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Default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Kent E Heaton</cp:lastModifiedBy>
  <cp:revision>209</cp:revision>
  <dcterms:created xsi:type="dcterms:W3CDTF">2010-03-22T14:31:45Z</dcterms:created>
  <dcterms:modified xsi:type="dcterms:W3CDTF">2015-05-18T16:54:11Z</dcterms:modified>
</cp:coreProperties>
</file>