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9E3"/>
    <a:srgbClr val="F0D0A0"/>
    <a:srgbClr val="604A36"/>
    <a:srgbClr val="2A291A"/>
    <a:srgbClr val="372510"/>
    <a:srgbClr val="6C3E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989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2"/>
          <p:cNvSpPr>
            <a:spLocks noGrp="1"/>
          </p:cNvSpPr>
          <p:nvPr>
            <p:ph idx="10"/>
          </p:nvPr>
        </p:nvSpPr>
        <p:spPr>
          <a:xfrm>
            <a:off x="139437" y="1572870"/>
            <a:ext cx="8883606" cy="5091434"/>
          </a:xfrm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139437" y="227949"/>
            <a:ext cx="8883606" cy="6434665"/>
          </a:xfrm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65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Book Antiqua" pitchFamily="18" charset="0"/>
              </a:defRPr>
            </a:lvl1pPr>
          </a:lstStyle>
          <a:p>
            <a:fld id="{0D9F5A56-2DB3-4EBA-A92F-E33F61236C20}" type="datetimeFigureOut">
              <a:rPr lang="en-US" altLang="en-US"/>
              <a:pPr/>
              <a:t>6/8/2015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Book Antiqua" pitchFamily="18" charset="0"/>
              </a:defRPr>
            </a:lvl1pPr>
          </a:lstStyle>
          <a:p>
            <a:fld id="{CCFD4A37-00F6-4ACE-8A9B-969EBDA0AC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EDE9E3"/>
          </a:solidFill>
          <a:latin typeface="Arial"/>
          <a:ea typeface="MS PGothic" pitchFamily="34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EDE9E3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EDE9E3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EDE9E3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EDE9E3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EDE9E3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EDE9E3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EDE9E3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EDE9E3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EDE9E3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08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" name="Content Placeholder 1"/>
          <p:cNvSpPr>
            <a:spLocks noGrp="1"/>
          </p:cNvSpPr>
          <p:nvPr>
            <p:ph idx="10"/>
          </p:nvPr>
        </p:nvSpPr>
        <p:spPr>
          <a:xfrm>
            <a:off x="139700" y="1371600"/>
            <a:ext cx="8883650" cy="596646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Understand It IS Possible!</a:t>
            </a:r>
            <a:endParaRPr lang="en-US" alt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Recognize What Causes It and Do the Opposite </a:t>
            </a: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!</a:t>
            </a: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Lack of Faith – Romans 15:4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Self-Reliance – Ephesians 2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Snares In Our Midst – Matthew 18:7-9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n-US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n-US" alt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n-US" alt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51560" y="331470"/>
            <a:ext cx="7189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ESCAPING THE PATTERN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06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21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" name="Content Placeholder 1"/>
          <p:cNvSpPr>
            <a:spLocks noGrp="1"/>
          </p:cNvSpPr>
          <p:nvPr>
            <p:ph idx="10"/>
          </p:nvPr>
        </p:nvSpPr>
        <p:spPr>
          <a:xfrm>
            <a:off x="139700" y="1371600"/>
            <a:ext cx="8883650" cy="52911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Wilderness Wanderings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Exodus 4-32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Numbers11-14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marL="0" indent="0" algn="just">
              <a:buNone/>
            </a:pP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51560" y="331470"/>
            <a:ext cx="7189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 History of Going In Circles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" name="Content Placeholder 1"/>
          <p:cNvSpPr>
            <a:spLocks noGrp="1"/>
          </p:cNvSpPr>
          <p:nvPr>
            <p:ph idx="10"/>
          </p:nvPr>
        </p:nvSpPr>
        <p:spPr>
          <a:xfrm>
            <a:off x="139700" y="1371600"/>
            <a:ext cx="8883650" cy="52911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Wilderness Wanderings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Period of the Judges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Judges 2:1-4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Judges 2:10-19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51560" y="331470"/>
            <a:ext cx="7189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 History of Going In Circles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" name="Content Placeholder 1"/>
          <p:cNvSpPr>
            <a:spLocks noGrp="1"/>
          </p:cNvSpPr>
          <p:nvPr>
            <p:ph idx="10"/>
          </p:nvPr>
        </p:nvSpPr>
        <p:spPr>
          <a:xfrm>
            <a:off x="139700" y="1371600"/>
            <a:ext cx="8883650" cy="52911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Wilderness Wanderings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Period of the Judges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United &amp; Divided Kingdom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51560" y="331470"/>
            <a:ext cx="7189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 History of Going In Circles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87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" name="Content Placeholder 1"/>
          <p:cNvSpPr>
            <a:spLocks noGrp="1"/>
          </p:cNvSpPr>
          <p:nvPr>
            <p:ph idx="10"/>
          </p:nvPr>
        </p:nvSpPr>
        <p:spPr>
          <a:xfrm>
            <a:off x="139700" y="1371600"/>
            <a:ext cx="8883650" cy="52911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Wilderness Wanderings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Period of the Judges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United &amp; Divided Kingdom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Time of Christ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51560" y="331470"/>
            <a:ext cx="7189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A History of Going In Circles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1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" name="Content Placeholder 1"/>
          <p:cNvSpPr>
            <a:spLocks noGrp="1"/>
          </p:cNvSpPr>
          <p:nvPr>
            <p:ph idx="10"/>
          </p:nvPr>
        </p:nvSpPr>
        <p:spPr>
          <a:xfrm>
            <a:off x="139700" y="1371600"/>
            <a:ext cx="8883650" cy="52911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Lack of Faith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Exodus 14:12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51560" y="331470"/>
            <a:ext cx="7189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WHY THE CIRCLES?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32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" name="Content Placeholder 1"/>
          <p:cNvSpPr>
            <a:spLocks noGrp="1"/>
          </p:cNvSpPr>
          <p:nvPr>
            <p:ph idx="10"/>
          </p:nvPr>
        </p:nvSpPr>
        <p:spPr>
          <a:xfrm>
            <a:off x="139700" y="1371600"/>
            <a:ext cx="8883650" cy="52911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Lack of Faith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Exodus 14:12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Self-Reliance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Judges 6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51560" y="331470"/>
            <a:ext cx="7189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WHY THE CIRCLES?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74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" name="Content Placeholder 1"/>
          <p:cNvSpPr>
            <a:spLocks noGrp="1"/>
          </p:cNvSpPr>
          <p:nvPr>
            <p:ph idx="10"/>
          </p:nvPr>
        </p:nvSpPr>
        <p:spPr>
          <a:xfrm>
            <a:off x="139700" y="1371600"/>
            <a:ext cx="8883650" cy="52911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Lack of Faith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Exodus 14:12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Self-Reliance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Judges 6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Snares In Their Midst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Matthew 8:26</a:t>
            </a: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51560" y="331470"/>
            <a:ext cx="7189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WHY THE CIRCLES?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99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" name="Content Placeholder 1"/>
          <p:cNvSpPr>
            <a:spLocks noGrp="1"/>
          </p:cNvSpPr>
          <p:nvPr>
            <p:ph idx="10"/>
          </p:nvPr>
        </p:nvSpPr>
        <p:spPr>
          <a:xfrm>
            <a:off x="139700" y="1508760"/>
            <a:ext cx="8883650" cy="58293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Understand It IS Possible!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John 1:5-2:3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Mark 10:27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2 Corinthians 12:9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n-US" alt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n-US" alt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en-US" altLang="en-US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51560" y="331470"/>
            <a:ext cx="7189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  <a:ea typeface="Tahoma" panose="020B0604030504040204" pitchFamily="34" charset="0"/>
                <a:cs typeface="Tahoma" panose="020B0604030504040204" pitchFamily="34" charset="0"/>
              </a:rPr>
              <a:t>ESCAPING THE PATTERN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92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16229</TotalTime>
  <Words>151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Graceway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Brown</dc:creator>
  <cp:lastModifiedBy>Kent E Heaton</cp:lastModifiedBy>
  <cp:revision>135</cp:revision>
  <dcterms:created xsi:type="dcterms:W3CDTF">2013-10-29T14:12:12Z</dcterms:created>
  <dcterms:modified xsi:type="dcterms:W3CDTF">2015-06-08T13:08:38Z</dcterms:modified>
</cp:coreProperties>
</file>