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sldIdLst>
    <p:sldId id="256" r:id="rId4"/>
    <p:sldId id="257" r:id="rId5"/>
    <p:sldId id="259" r:id="rId6"/>
    <p:sldId id="260" r:id="rId7"/>
    <p:sldId id="258" r:id="rId8"/>
    <p:sldId id="261"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1F3E086-C64C-4444-80EF-F88C776BF17E}" type="slidenum">
              <a:rPr lang="en-US" altLang="en-US"/>
              <a:pPr/>
              <a:t>‹#›</a:t>
            </a:fld>
            <a:endParaRPr lang="en-US" altLang="en-US"/>
          </a:p>
        </p:txBody>
      </p:sp>
    </p:spTree>
    <p:extLst>
      <p:ext uri="{BB962C8B-B14F-4D97-AF65-F5344CB8AC3E}">
        <p14:creationId xmlns:p14="http://schemas.microsoft.com/office/powerpoint/2010/main" val="399172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CA4E2D-1293-44A5-9575-0DC81FFD0681}" type="slidenum">
              <a:rPr lang="en-US" altLang="en-US"/>
              <a:pPr/>
              <a:t>‹#›</a:t>
            </a:fld>
            <a:endParaRPr lang="en-US" altLang="en-US"/>
          </a:p>
        </p:txBody>
      </p:sp>
    </p:spTree>
    <p:extLst>
      <p:ext uri="{BB962C8B-B14F-4D97-AF65-F5344CB8AC3E}">
        <p14:creationId xmlns:p14="http://schemas.microsoft.com/office/powerpoint/2010/main" val="406668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5AE0A4-FDDA-4546-A250-7AAF91CFF8DB}" type="slidenum">
              <a:rPr lang="en-US" altLang="en-US"/>
              <a:pPr/>
              <a:t>‹#›</a:t>
            </a:fld>
            <a:endParaRPr lang="en-US" altLang="en-US"/>
          </a:p>
        </p:txBody>
      </p:sp>
    </p:spTree>
    <p:extLst>
      <p:ext uri="{BB962C8B-B14F-4D97-AF65-F5344CB8AC3E}">
        <p14:creationId xmlns:p14="http://schemas.microsoft.com/office/powerpoint/2010/main" val="231371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220E37-CD62-4B3F-A9DA-09B2C8BC1B72}" type="slidenum">
              <a:rPr lang="en-US" altLang="en-US"/>
              <a:pPr/>
              <a:t>‹#›</a:t>
            </a:fld>
            <a:endParaRPr lang="en-US" altLang="en-US"/>
          </a:p>
        </p:txBody>
      </p:sp>
    </p:spTree>
    <p:extLst>
      <p:ext uri="{BB962C8B-B14F-4D97-AF65-F5344CB8AC3E}">
        <p14:creationId xmlns:p14="http://schemas.microsoft.com/office/powerpoint/2010/main" val="419056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7A77FF-7581-485C-902F-561752A94E5C}" type="slidenum">
              <a:rPr lang="en-US" altLang="en-US"/>
              <a:pPr/>
              <a:t>‹#›</a:t>
            </a:fld>
            <a:endParaRPr lang="en-US" altLang="en-US"/>
          </a:p>
        </p:txBody>
      </p:sp>
    </p:spTree>
    <p:extLst>
      <p:ext uri="{BB962C8B-B14F-4D97-AF65-F5344CB8AC3E}">
        <p14:creationId xmlns:p14="http://schemas.microsoft.com/office/powerpoint/2010/main" val="413432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2A8BEB-E24F-47B4-9C0B-CE3122B91435}" type="slidenum">
              <a:rPr lang="en-US" altLang="en-US"/>
              <a:pPr/>
              <a:t>‹#›</a:t>
            </a:fld>
            <a:endParaRPr lang="en-US" altLang="en-US"/>
          </a:p>
        </p:txBody>
      </p:sp>
    </p:spTree>
    <p:extLst>
      <p:ext uri="{BB962C8B-B14F-4D97-AF65-F5344CB8AC3E}">
        <p14:creationId xmlns:p14="http://schemas.microsoft.com/office/powerpoint/2010/main" val="291218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6CD45EC-5A14-4DC5-92BF-86EB7552CA38}" type="slidenum">
              <a:rPr lang="en-US" altLang="en-US"/>
              <a:pPr/>
              <a:t>‹#›</a:t>
            </a:fld>
            <a:endParaRPr lang="en-US" altLang="en-US"/>
          </a:p>
        </p:txBody>
      </p:sp>
    </p:spTree>
    <p:extLst>
      <p:ext uri="{BB962C8B-B14F-4D97-AF65-F5344CB8AC3E}">
        <p14:creationId xmlns:p14="http://schemas.microsoft.com/office/powerpoint/2010/main" val="188572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E885660-0F5C-4DB2-B4DE-414BA692101E}" type="slidenum">
              <a:rPr lang="en-US" altLang="en-US"/>
              <a:pPr/>
              <a:t>‹#›</a:t>
            </a:fld>
            <a:endParaRPr lang="en-US" altLang="en-US"/>
          </a:p>
        </p:txBody>
      </p:sp>
    </p:spTree>
    <p:extLst>
      <p:ext uri="{BB962C8B-B14F-4D97-AF65-F5344CB8AC3E}">
        <p14:creationId xmlns:p14="http://schemas.microsoft.com/office/powerpoint/2010/main" val="383692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0568A07-D94B-4238-AB8D-65A6ADAFCC24}" type="slidenum">
              <a:rPr lang="en-US" altLang="en-US"/>
              <a:pPr/>
              <a:t>‹#›</a:t>
            </a:fld>
            <a:endParaRPr lang="en-US" altLang="en-US"/>
          </a:p>
        </p:txBody>
      </p:sp>
    </p:spTree>
    <p:extLst>
      <p:ext uri="{BB962C8B-B14F-4D97-AF65-F5344CB8AC3E}">
        <p14:creationId xmlns:p14="http://schemas.microsoft.com/office/powerpoint/2010/main" val="380217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6CAD804-EAEB-454B-AF25-57E641A4A041}" type="slidenum">
              <a:rPr lang="en-US" altLang="en-US"/>
              <a:pPr/>
              <a:t>‹#›</a:t>
            </a:fld>
            <a:endParaRPr lang="en-US" altLang="en-US"/>
          </a:p>
        </p:txBody>
      </p:sp>
    </p:spTree>
    <p:extLst>
      <p:ext uri="{BB962C8B-B14F-4D97-AF65-F5344CB8AC3E}">
        <p14:creationId xmlns:p14="http://schemas.microsoft.com/office/powerpoint/2010/main" val="258164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3445F5E-EAA5-4C09-8008-752072AE4B99}" type="slidenum">
              <a:rPr lang="en-US" altLang="en-US"/>
              <a:pPr/>
              <a:t>‹#›</a:t>
            </a:fld>
            <a:endParaRPr lang="en-US" altLang="en-US"/>
          </a:p>
        </p:txBody>
      </p:sp>
    </p:spTree>
    <p:extLst>
      <p:ext uri="{BB962C8B-B14F-4D97-AF65-F5344CB8AC3E}">
        <p14:creationId xmlns:p14="http://schemas.microsoft.com/office/powerpoint/2010/main" val="237809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C443DA-7B2C-4B11-A572-4D851367A993}" type="slidenum">
              <a:rPr lang="en-US" altLang="en-US"/>
              <a:pPr/>
              <a:t>‹#›</a:t>
            </a:fld>
            <a:endParaRPr lang="en-US" altLang="en-US"/>
          </a:p>
        </p:txBody>
      </p:sp>
    </p:spTree>
    <p:extLst>
      <p:ext uri="{BB962C8B-B14F-4D97-AF65-F5344CB8AC3E}">
        <p14:creationId xmlns:p14="http://schemas.microsoft.com/office/powerpoint/2010/main" val="4091781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79CFD4-7862-4CFF-A58B-179F76C17A28}" type="slidenum">
              <a:rPr lang="en-US" altLang="en-US"/>
              <a:pPr/>
              <a:t>‹#›</a:t>
            </a:fld>
            <a:endParaRPr lang="en-US" altLang="en-US"/>
          </a:p>
        </p:txBody>
      </p:sp>
    </p:spTree>
    <p:extLst>
      <p:ext uri="{BB962C8B-B14F-4D97-AF65-F5344CB8AC3E}">
        <p14:creationId xmlns:p14="http://schemas.microsoft.com/office/powerpoint/2010/main" val="1367190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15C81DF-4E59-461A-9939-C319C246FCFD}" type="slidenum">
              <a:rPr lang="en-US" altLang="en-US"/>
              <a:pPr/>
              <a:t>‹#›</a:t>
            </a:fld>
            <a:endParaRPr lang="en-US" altLang="en-US"/>
          </a:p>
        </p:txBody>
      </p:sp>
    </p:spTree>
    <p:extLst>
      <p:ext uri="{BB962C8B-B14F-4D97-AF65-F5344CB8AC3E}">
        <p14:creationId xmlns:p14="http://schemas.microsoft.com/office/powerpoint/2010/main" val="1991331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611818-01F2-4E27-95D4-02130DC8517F}" type="slidenum">
              <a:rPr lang="en-US" altLang="en-US"/>
              <a:pPr/>
              <a:t>‹#›</a:t>
            </a:fld>
            <a:endParaRPr lang="en-US" altLang="en-US"/>
          </a:p>
        </p:txBody>
      </p:sp>
    </p:spTree>
    <p:extLst>
      <p:ext uri="{BB962C8B-B14F-4D97-AF65-F5344CB8AC3E}">
        <p14:creationId xmlns:p14="http://schemas.microsoft.com/office/powerpoint/2010/main" val="3427258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7169BF-50DD-40E3-8AA2-A98A51011E37}" type="slidenum">
              <a:rPr lang="en-US" altLang="en-US"/>
              <a:pPr/>
              <a:t>‹#›</a:t>
            </a:fld>
            <a:endParaRPr lang="en-US" altLang="en-US"/>
          </a:p>
        </p:txBody>
      </p:sp>
    </p:spTree>
    <p:extLst>
      <p:ext uri="{BB962C8B-B14F-4D97-AF65-F5344CB8AC3E}">
        <p14:creationId xmlns:p14="http://schemas.microsoft.com/office/powerpoint/2010/main" val="1139514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8CFD49-1866-471F-B7AF-812CC7ECD9B8}" type="slidenum">
              <a:rPr lang="en-US" altLang="en-US"/>
              <a:pPr/>
              <a:t>‹#›</a:t>
            </a:fld>
            <a:endParaRPr lang="en-US" altLang="en-US"/>
          </a:p>
        </p:txBody>
      </p:sp>
    </p:spTree>
    <p:extLst>
      <p:ext uri="{BB962C8B-B14F-4D97-AF65-F5344CB8AC3E}">
        <p14:creationId xmlns:p14="http://schemas.microsoft.com/office/powerpoint/2010/main" val="3474492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2D7D5B-2388-44E8-A6BD-7CB272587094}" type="slidenum">
              <a:rPr lang="en-US" altLang="en-US"/>
              <a:pPr/>
              <a:t>‹#›</a:t>
            </a:fld>
            <a:endParaRPr lang="en-US" altLang="en-US"/>
          </a:p>
        </p:txBody>
      </p:sp>
    </p:spTree>
    <p:extLst>
      <p:ext uri="{BB962C8B-B14F-4D97-AF65-F5344CB8AC3E}">
        <p14:creationId xmlns:p14="http://schemas.microsoft.com/office/powerpoint/2010/main" val="561866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DF5E49C-2515-4915-A729-24A655F8DCCB}" type="slidenum">
              <a:rPr lang="en-US" altLang="en-US"/>
              <a:pPr/>
              <a:t>‹#›</a:t>
            </a:fld>
            <a:endParaRPr lang="en-US" altLang="en-US"/>
          </a:p>
        </p:txBody>
      </p:sp>
    </p:spTree>
    <p:extLst>
      <p:ext uri="{BB962C8B-B14F-4D97-AF65-F5344CB8AC3E}">
        <p14:creationId xmlns:p14="http://schemas.microsoft.com/office/powerpoint/2010/main" val="2659639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512A893-9370-4486-839B-E7AF87E5679C}" type="slidenum">
              <a:rPr lang="en-US" altLang="en-US"/>
              <a:pPr/>
              <a:t>‹#›</a:t>
            </a:fld>
            <a:endParaRPr lang="en-US" altLang="en-US"/>
          </a:p>
        </p:txBody>
      </p:sp>
    </p:spTree>
    <p:extLst>
      <p:ext uri="{BB962C8B-B14F-4D97-AF65-F5344CB8AC3E}">
        <p14:creationId xmlns:p14="http://schemas.microsoft.com/office/powerpoint/2010/main" val="1715903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F8EEEA3-6A07-4498-9DDE-C2EAAE20AD6F}" type="slidenum">
              <a:rPr lang="en-US" altLang="en-US"/>
              <a:pPr/>
              <a:t>‹#›</a:t>
            </a:fld>
            <a:endParaRPr lang="en-US" altLang="en-US"/>
          </a:p>
        </p:txBody>
      </p:sp>
    </p:spTree>
    <p:extLst>
      <p:ext uri="{BB962C8B-B14F-4D97-AF65-F5344CB8AC3E}">
        <p14:creationId xmlns:p14="http://schemas.microsoft.com/office/powerpoint/2010/main" val="337245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2FDC7FA-2502-4C77-B40A-FDE72AE9C29E}" type="slidenum">
              <a:rPr lang="en-US" altLang="en-US"/>
              <a:pPr/>
              <a:t>‹#›</a:t>
            </a:fld>
            <a:endParaRPr lang="en-US" altLang="en-US"/>
          </a:p>
        </p:txBody>
      </p:sp>
    </p:spTree>
    <p:extLst>
      <p:ext uri="{BB962C8B-B14F-4D97-AF65-F5344CB8AC3E}">
        <p14:creationId xmlns:p14="http://schemas.microsoft.com/office/powerpoint/2010/main" val="128499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3392E1-BF62-45EA-A6C9-3EB9AA0ED7D6}" type="slidenum">
              <a:rPr lang="en-US" altLang="en-US"/>
              <a:pPr/>
              <a:t>‹#›</a:t>
            </a:fld>
            <a:endParaRPr lang="en-US" altLang="en-US"/>
          </a:p>
        </p:txBody>
      </p:sp>
    </p:spTree>
    <p:extLst>
      <p:ext uri="{BB962C8B-B14F-4D97-AF65-F5344CB8AC3E}">
        <p14:creationId xmlns:p14="http://schemas.microsoft.com/office/powerpoint/2010/main" val="3805012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5C94F79-6470-4644-8078-37CA9E1AC94C}" type="slidenum">
              <a:rPr lang="en-US" altLang="en-US"/>
              <a:pPr/>
              <a:t>‹#›</a:t>
            </a:fld>
            <a:endParaRPr lang="en-US" altLang="en-US"/>
          </a:p>
        </p:txBody>
      </p:sp>
    </p:spTree>
    <p:extLst>
      <p:ext uri="{BB962C8B-B14F-4D97-AF65-F5344CB8AC3E}">
        <p14:creationId xmlns:p14="http://schemas.microsoft.com/office/powerpoint/2010/main" val="281487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99F345-143A-4D0A-97A2-49A6ED941B70}" type="slidenum">
              <a:rPr lang="en-US" altLang="en-US"/>
              <a:pPr/>
              <a:t>‹#›</a:t>
            </a:fld>
            <a:endParaRPr lang="en-US" altLang="en-US"/>
          </a:p>
        </p:txBody>
      </p:sp>
    </p:spTree>
    <p:extLst>
      <p:ext uri="{BB962C8B-B14F-4D97-AF65-F5344CB8AC3E}">
        <p14:creationId xmlns:p14="http://schemas.microsoft.com/office/powerpoint/2010/main" val="57963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9B564B-382F-4350-9FB4-F5F4B4CF77D7}" type="slidenum">
              <a:rPr lang="en-US" altLang="en-US"/>
              <a:pPr/>
              <a:t>‹#›</a:t>
            </a:fld>
            <a:endParaRPr lang="en-US" altLang="en-US"/>
          </a:p>
        </p:txBody>
      </p:sp>
    </p:spTree>
    <p:extLst>
      <p:ext uri="{BB962C8B-B14F-4D97-AF65-F5344CB8AC3E}">
        <p14:creationId xmlns:p14="http://schemas.microsoft.com/office/powerpoint/2010/main" val="3657789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2FCF8A-7428-4EF2-A8A5-B24CD2FD56A7}" type="slidenum">
              <a:rPr lang="en-US" altLang="en-US"/>
              <a:pPr/>
              <a:t>‹#›</a:t>
            </a:fld>
            <a:endParaRPr lang="en-US" altLang="en-US"/>
          </a:p>
        </p:txBody>
      </p:sp>
    </p:spTree>
    <p:extLst>
      <p:ext uri="{BB962C8B-B14F-4D97-AF65-F5344CB8AC3E}">
        <p14:creationId xmlns:p14="http://schemas.microsoft.com/office/powerpoint/2010/main" val="419814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CA62C6-3B75-40A7-AE13-C3F49FCDDAD3}" type="slidenum">
              <a:rPr lang="en-US" altLang="en-US"/>
              <a:pPr/>
              <a:t>‹#›</a:t>
            </a:fld>
            <a:endParaRPr lang="en-US" altLang="en-US"/>
          </a:p>
        </p:txBody>
      </p:sp>
    </p:spTree>
    <p:extLst>
      <p:ext uri="{BB962C8B-B14F-4D97-AF65-F5344CB8AC3E}">
        <p14:creationId xmlns:p14="http://schemas.microsoft.com/office/powerpoint/2010/main" val="176146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F1EB55B-0491-4CBC-A203-DD57629B6194}" type="slidenum">
              <a:rPr lang="en-US" altLang="en-US"/>
              <a:pPr/>
              <a:t>‹#›</a:t>
            </a:fld>
            <a:endParaRPr lang="en-US" altLang="en-US"/>
          </a:p>
        </p:txBody>
      </p:sp>
    </p:spTree>
    <p:extLst>
      <p:ext uri="{BB962C8B-B14F-4D97-AF65-F5344CB8AC3E}">
        <p14:creationId xmlns:p14="http://schemas.microsoft.com/office/powerpoint/2010/main" val="284670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576C248-10E9-4D4C-BFC1-E7A9CD246BF2}" type="slidenum">
              <a:rPr lang="en-US" altLang="en-US"/>
              <a:pPr/>
              <a:t>‹#›</a:t>
            </a:fld>
            <a:endParaRPr lang="en-US" altLang="en-US"/>
          </a:p>
        </p:txBody>
      </p:sp>
    </p:spTree>
    <p:extLst>
      <p:ext uri="{BB962C8B-B14F-4D97-AF65-F5344CB8AC3E}">
        <p14:creationId xmlns:p14="http://schemas.microsoft.com/office/powerpoint/2010/main" val="33164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7FD1235-65E6-478F-A7A3-63C5F0767450}" type="slidenum">
              <a:rPr lang="en-US" altLang="en-US"/>
              <a:pPr/>
              <a:t>‹#›</a:t>
            </a:fld>
            <a:endParaRPr lang="en-US" altLang="en-US"/>
          </a:p>
        </p:txBody>
      </p:sp>
    </p:spTree>
    <p:extLst>
      <p:ext uri="{BB962C8B-B14F-4D97-AF65-F5344CB8AC3E}">
        <p14:creationId xmlns:p14="http://schemas.microsoft.com/office/powerpoint/2010/main" val="36730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C2A7AB3-42E5-420A-BA8E-37A523F72694}" type="slidenum">
              <a:rPr lang="en-US" altLang="en-US"/>
              <a:pPr/>
              <a:t>‹#›</a:t>
            </a:fld>
            <a:endParaRPr lang="en-US" altLang="en-US"/>
          </a:p>
        </p:txBody>
      </p:sp>
    </p:spTree>
    <p:extLst>
      <p:ext uri="{BB962C8B-B14F-4D97-AF65-F5344CB8AC3E}">
        <p14:creationId xmlns:p14="http://schemas.microsoft.com/office/powerpoint/2010/main" val="264241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895C323-49A6-4F08-BEC8-607C50C6E68D}" type="slidenum">
              <a:rPr lang="en-US" altLang="en-US"/>
              <a:pPr/>
              <a:t>‹#›</a:t>
            </a:fld>
            <a:endParaRPr lang="en-US" altLang="en-US"/>
          </a:p>
        </p:txBody>
      </p:sp>
    </p:spTree>
    <p:extLst>
      <p:ext uri="{BB962C8B-B14F-4D97-AF65-F5344CB8AC3E}">
        <p14:creationId xmlns:p14="http://schemas.microsoft.com/office/powerpoint/2010/main" val="818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D0B31D-1C58-4A52-903F-B9982A44B4F0}" type="slidenum">
              <a:rPr lang="en-US" altLang="en-US"/>
              <a:pPr/>
              <a:t>‹#›</a:t>
            </a:fld>
            <a:endParaRPr lang="en-US" altLang="en-US"/>
          </a:p>
        </p:txBody>
      </p:sp>
      <p:pic>
        <p:nvPicPr>
          <p:cNvPr id="1172" name="Picture 148" descr="Delivered From Distress_std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F89B7D-B774-436F-89B0-8883618BACD2}" type="slidenum">
              <a:rPr lang="en-US" altLang="en-US"/>
              <a:pPr/>
              <a:t>‹#›</a:t>
            </a:fld>
            <a:endParaRPr lang="en-US" altLang="en-US"/>
          </a:p>
        </p:txBody>
      </p:sp>
      <p:pic>
        <p:nvPicPr>
          <p:cNvPr id="4249" name="Picture 153" descr="Delivered From Distress_std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2C1FFE0-E7C1-4234-8241-81260D6AF294}" type="slidenum">
              <a:rPr lang="en-US" altLang="en-US"/>
              <a:pPr/>
              <a:t>‹#›</a:t>
            </a:fld>
            <a:endParaRPr lang="en-US" altLang="en-US"/>
          </a:p>
        </p:txBody>
      </p:sp>
      <p:pic>
        <p:nvPicPr>
          <p:cNvPr id="15448" name="Picture 88" descr="Delivered From Distress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590800" y="76200"/>
            <a:ext cx="6400800" cy="6553200"/>
          </a:xfrm>
        </p:spPr>
        <p:txBody>
          <a:bodyPr/>
          <a:lstStyle/>
          <a:p>
            <a:r>
              <a:rPr lang="en-US" altLang="en-US" sz="44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FOUR TYPES OF PEOPLE</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Wandering</a:t>
            </a:r>
          </a:p>
          <a:p>
            <a:pPr marL="1028700" lvl="1" indent="-571500" algn="just">
              <a:buFont typeface="Wingdings" panose="05000000000000000000" pitchFamily="2" charset="2"/>
              <a:buChar char="q"/>
            </a:pPr>
            <a:r>
              <a:rPr lang="en-US" altLang="en-US" sz="36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Psalm 107:4-5</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Imprisoned</a:t>
            </a:r>
          </a:p>
          <a:p>
            <a:pPr marL="1028700" lvl="1" indent="-571500" algn="just">
              <a:buFont typeface="Wingdings" panose="05000000000000000000" pitchFamily="2" charset="2"/>
              <a:buChar char="q"/>
            </a:pPr>
            <a:r>
              <a:rPr lang="en-US" altLang="en-US" sz="36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Psalm 107:10-12</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Near Death</a:t>
            </a:r>
          </a:p>
          <a:p>
            <a:pPr marL="1028700" lvl="1" indent="-571500" algn="just">
              <a:buFont typeface="Wingdings" panose="05000000000000000000" pitchFamily="2" charset="2"/>
              <a:buChar char="q"/>
            </a:pPr>
            <a:r>
              <a:rPr lang="en-US" altLang="en-US" sz="36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Psalm 107:17-18</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Storm Tossed</a:t>
            </a:r>
          </a:p>
          <a:p>
            <a:pPr marL="1028700" lvl="1" indent="-571500" algn="just">
              <a:buFont typeface="Wingdings" panose="05000000000000000000" pitchFamily="2" charset="2"/>
              <a:buChar char="q"/>
            </a:pPr>
            <a:r>
              <a:rPr lang="en-US" altLang="en-US" sz="36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Psalm 107:23-27</a:t>
            </a:r>
            <a:endParaRPr lang="en-US" altLang="en-US" sz="3600" b="1" dirty="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1" end="1"/>
                                            </p:txEl>
                                          </p:spTgt>
                                        </p:tgtEl>
                                        <p:attrNameLst>
                                          <p:attrName>style.visibility</p:attrName>
                                        </p:attrNameLst>
                                      </p:cBhvr>
                                      <p:to>
                                        <p:strVal val="visible"/>
                                      </p:to>
                                    </p:set>
                                    <p:animEffect transition="in" filter="randombar(horizontal)">
                                      <p:cBhvr>
                                        <p:cTn id="7" dur="500"/>
                                        <p:tgtEl>
                                          <p:spTgt spid="3099">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099">
                                            <p:txEl>
                                              <p:pRg st="2" end="2"/>
                                            </p:txEl>
                                          </p:spTgt>
                                        </p:tgtEl>
                                        <p:attrNameLst>
                                          <p:attrName>style.visibility</p:attrName>
                                        </p:attrNameLst>
                                      </p:cBhvr>
                                      <p:to>
                                        <p:strVal val="visible"/>
                                      </p:to>
                                    </p:set>
                                    <p:animEffect transition="in" filter="randombar(horizontal)">
                                      <p:cBhvr>
                                        <p:cTn id="10" dur="500"/>
                                        <p:tgtEl>
                                          <p:spTgt spid="309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099">
                                            <p:txEl>
                                              <p:pRg st="3" end="3"/>
                                            </p:txEl>
                                          </p:spTgt>
                                        </p:tgtEl>
                                        <p:attrNameLst>
                                          <p:attrName>style.visibility</p:attrName>
                                        </p:attrNameLst>
                                      </p:cBhvr>
                                      <p:to>
                                        <p:strVal val="visible"/>
                                      </p:to>
                                    </p:set>
                                    <p:animEffect transition="in" filter="randombar(horizontal)">
                                      <p:cBhvr>
                                        <p:cTn id="15" dur="500"/>
                                        <p:tgtEl>
                                          <p:spTgt spid="3099">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099">
                                            <p:txEl>
                                              <p:pRg st="4" end="4"/>
                                            </p:txEl>
                                          </p:spTgt>
                                        </p:tgtEl>
                                        <p:attrNameLst>
                                          <p:attrName>style.visibility</p:attrName>
                                        </p:attrNameLst>
                                      </p:cBhvr>
                                      <p:to>
                                        <p:strVal val="visible"/>
                                      </p:to>
                                    </p:set>
                                    <p:animEffect transition="in" filter="randombar(horizontal)">
                                      <p:cBhvr>
                                        <p:cTn id="18" dur="500"/>
                                        <p:tgtEl>
                                          <p:spTgt spid="309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99">
                                            <p:txEl>
                                              <p:pRg st="5" end="5"/>
                                            </p:txEl>
                                          </p:spTgt>
                                        </p:tgtEl>
                                        <p:attrNameLst>
                                          <p:attrName>style.visibility</p:attrName>
                                        </p:attrNameLst>
                                      </p:cBhvr>
                                      <p:to>
                                        <p:strVal val="visible"/>
                                      </p:to>
                                    </p:set>
                                    <p:animEffect transition="in" filter="randombar(horizontal)">
                                      <p:cBhvr>
                                        <p:cTn id="23" dur="500"/>
                                        <p:tgtEl>
                                          <p:spTgt spid="3099">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099">
                                            <p:txEl>
                                              <p:pRg st="6" end="6"/>
                                            </p:txEl>
                                          </p:spTgt>
                                        </p:tgtEl>
                                        <p:attrNameLst>
                                          <p:attrName>style.visibility</p:attrName>
                                        </p:attrNameLst>
                                      </p:cBhvr>
                                      <p:to>
                                        <p:strVal val="visible"/>
                                      </p:to>
                                    </p:set>
                                    <p:animEffect transition="in" filter="randombar(horizontal)">
                                      <p:cBhvr>
                                        <p:cTn id="26" dur="500"/>
                                        <p:tgtEl>
                                          <p:spTgt spid="309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99">
                                            <p:txEl>
                                              <p:pRg st="7" end="7"/>
                                            </p:txEl>
                                          </p:spTgt>
                                        </p:tgtEl>
                                        <p:attrNameLst>
                                          <p:attrName>style.visibility</p:attrName>
                                        </p:attrNameLst>
                                      </p:cBhvr>
                                      <p:to>
                                        <p:strVal val="visible"/>
                                      </p:to>
                                    </p:set>
                                    <p:animEffect transition="in" filter="randombar(horizontal)">
                                      <p:cBhvr>
                                        <p:cTn id="31" dur="500"/>
                                        <p:tgtEl>
                                          <p:spTgt spid="3099">
                                            <p:txEl>
                                              <p:pRg st="7" end="7"/>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099">
                                            <p:txEl>
                                              <p:pRg st="8" end="8"/>
                                            </p:txEl>
                                          </p:spTgt>
                                        </p:tgtEl>
                                        <p:attrNameLst>
                                          <p:attrName>style.visibility</p:attrName>
                                        </p:attrNameLst>
                                      </p:cBhvr>
                                      <p:to>
                                        <p:strVal val="visible"/>
                                      </p:to>
                                    </p:set>
                                    <p:animEffect transition="in" filter="randombar(horizontal)">
                                      <p:cBhvr>
                                        <p:cTn id="34" dur="500"/>
                                        <p:tgtEl>
                                          <p:spTgt spid="3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590800" y="76200"/>
            <a:ext cx="6400800" cy="6553200"/>
          </a:xfrm>
        </p:spPr>
        <p:txBody>
          <a:bodyPr/>
          <a:lstStyle/>
          <a:p>
            <a:r>
              <a:rPr lang="en-US" altLang="en-US" sz="44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THEY ALL CRIED </a:t>
            </a:r>
          </a:p>
          <a:p>
            <a:r>
              <a:rPr lang="en-US" altLang="en-US" sz="44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TO THE LORD</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Wanderers – v.6</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Imprisoned – v.13</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Near Death – v.19</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Storm Tossed – v.28</a:t>
            </a:r>
          </a:p>
          <a:p>
            <a:pPr marL="571500" indent="-571500" algn="just">
              <a:buFont typeface="Wingdings" panose="05000000000000000000" pitchFamily="2" charset="2"/>
              <a:buChar char="q"/>
            </a:pPr>
            <a:endParaRPr lang="en-US" altLang="en-US" sz="4000" b="1" dirty="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endParaRP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Today – Acts 2:17-21</a:t>
            </a:r>
          </a:p>
        </p:txBody>
      </p:sp>
    </p:spTree>
    <p:extLst>
      <p:ext uri="{BB962C8B-B14F-4D97-AF65-F5344CB8AC3E}">
        <p14:creationId xmlns:p14="http://schemas.microsoft.com/office/powerpoint/2010/main" val="581301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99">
                                            <p:txEl>
                                              <p:pRg st="7" end="7"/>
                                            </p:txEl>
                                          </p:spTgt>
                                        </p:tgtEl>
                                        <p:attrNameLst>
                                          <p:attrName>style.visibility</p:attrName>
                                        </p:attrNameLst>
                                      </p:cBhvr>
                                      <p:to>
                                        <p:strVal val="visible"/>
                                      </p:to>
                                    </p:set>
                                    <p:animEffect transition="in" filter="randombar(horizontal)">
                                      <p:cBhvr>
                                        <p:cTn id="7" dur="500"/>
                                        <p:tgtEl>
                                          <p:spTgt spid="3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590800" y="76200"/>
            <a:ext cx="6400800" cy="6553200"/>
          </a:xfrm>
        </p:spPr>
        <p:txBody>
          <a:bodyPr/>
          <a:lstStyle/>
          <a:p>
            <a:r>
              <a:rPr lang="en-US" altLang="en-US" sz="44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GOD DELIVERED THEM</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Wanderers – v.7</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Imprisoned – v.14</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Near Death – v.20</a:t>
            </a:r>
          </a:p>
          <a:p>
            <a:pPr marL="571500" indent="-571500" algn="just">
              <a:buFont typeface="Wingdings" panose="05000000000000000000" pitchFamily="2" charset="2"/>
              <a:buChar char="q"/>
            </a:pPr>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Storm Tossed – v.29</a:t>
            </a:r>
          </a:p>
          <a:p>
            <a:pPr marL="571500" indent="-571500" algn="just">
              <a:buFont typeface="Wingdings" panose="05000000000000000000" pitchFamily="2" charset="2"/>
              <a:buChar char="q"/>
            </a:pPr>
            <a:endParaRPr lang="en-US" altLang="en-US" sz="4000" b="1" dirty="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endParaRPr>
          </a:p>
          <a:p>
            <a:pPr algn="just"/>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“And he delivered them from their distress”</a:t>
            </a:r>
          </a:p>
        </p:txBody>
      </p:sp>
    </p:spTree>
    <p:extLst>
      <p:ext uri="{BB962C8B-B14F-4D97-AF65-F5344CB8AC3E}">
        <p14:creationId xmlns:p14="http://schemas.microsoft.com/office/powerpoint/2010/main" val="3397330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3099">
                                            <p:txEl>
                                              <p:pRg st="6" end="6"/>
                                            </p:txEl>
                                          </p:spTgt>
                                        </p:tgtEl>
                                        <p:attrNameLst>
                                          <p:attrName>style.visibility</p:attrName>
                                        </p:attrNameLst>
                                      </p:cBhvr>
                                      <p:to>
                                        <p:strVal val="visible"/>
                                      </p:to>
                                    </p:set>
                                    <p:animEffect transition="in" filter="randombar(horizontal)">
                                      <p:cBhvr>
                                        <p:cTn id="7" dur="500"/>
                                        <p:tgtEl>
                                          <p:spTgt spid="3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28600" y="228600"/>
            <a:ext cx="8686800" cy="6477000"/>
          </a:xfrm>
        </p:spPr>
        <p:txBody>
          <a:bodyPr/>
          <a:lstStyle/>
          <a:p>
            <a:r>
              <a:rPr lang="en-US" altLang="en-US" sz="36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“Oh give thanks to the Lord, for he is good, for his steadfast love endures forever!  Let the redeemed of the Lord say so, whom he has redeemed from trouble and gathered in from the lands, from the east and from the west, and from the north and from the south.”</a:t>
            </a:r>
          </a:p>
          <a:p>
            <a:endParaRPr lang="en-US" altLang="en-US" sz="4000" b="1" dirty="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endParaRPr>
          </a:p>
          <a:p>
            <a:r>
              <a:rPr lang="en-US" altLang="en-US" sz="4000" b="1" dirty="0" smtClean="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rPr>
              <a:t>“Whoever is wise, let him attend to these things; let them consider the steadfast love of the Lord.”</a:t>
            </a:r>
            <a:endParaRPr lang="en-US" altLang="en-US" sz="4000" b="1" dirty="0">
              <a:solidFill>
                <a:schemeClr val="bg1">
                  <a:lumMod val="85000"/>
                </a:schemeClr>
              </a:solidFill>
              <a:effectLst>
                <a:outerShdw blurRad="38100" dist="38100" dir="2700000" algn="tl">
                  <a:srgbClr val="000000">
                    <a:alpha val="43137"/>
                  </a:srgbClr>
                </a:outerShdw>
              </a:effectLst>
              <a:latin typeface="Tempus Sans ITC" panose="04020404030D070202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animEffect transition="in" filter="randombar(horizontal)">
                                      <p:cBhvr>
                                        <p:cTn id="7"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78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2728</TotalTime>
  <Words>149</Words>
  <Application>Microsoft Office PowerPoint</Application>
  <PresentationFormat>On-screen Show (4:3)</PresentationFormat>
  <Paragraphs>27</Paragraphs>
  <Slides>6</Slides>
  <Notes>0</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162</cp:revision>
  <dcterms:created xsi:type="dcterms:W3CDTF">2005-04-15T19:25:47Z</dcterms:created>
  <dcterms:modified xsi:type="dcterms:W3CDTF">2015-06-22T12:52:12Z</dcterms:modified>
</cp:coreProperties>
</file>