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61" r:id="rId4"/>
    <p:sldId id="262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D05D7-109F-4A32-AE4C-BE6265EBA5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6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2C5F3-469B-4753-8805-5E0FD71BB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79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773B6-29DD-4759-BDFE-B13B37E5D1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25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28540-BAAB-48A4-B393-4BF08E25C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59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EE99F-C18D-41B0-A083-498BBB518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251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1772F-6B65-4400-927A-FA82BADA9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3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343F5-60B8-40E4-BE48-C99F594E5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769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A8E47-C342-492B-97F7-FE38262CD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21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889A2-3BBA-4F81-8193-7FED2F1E0A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563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B58A1-4B1D-4B63-9DB9-097464A11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886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C0879-BB3F-48DF-B353-2D653F4718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68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61C8A-ED0F-4F3A-8B18-A2FCDCC5B1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357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BCD52-2A8F-4995-8FDE-75D54DB328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65F8-C2DC-4040-8C3D-1E4FF7AB1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171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A7D03-FB90-4862-A6C1-D113EA1C91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76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F2ED1-9DE0-45A7-938E-E26CD96AE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80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25CEE-1C33-446D-81B4-AD5B654D7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90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42323-F656-4D95-AD8F-BD3EF1DB4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00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CB158-E746-4948-9DEE-B2B500A773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4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80C4E-8017-4B45-8BCE-968A1FAD4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83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F264B-181D-4F91-9D51-FCA7BE170F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05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29C30-713C-44AD-9380-376C51C6B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58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0B6A4D-6931-440C-ADF3-1441E8F2753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87" name="Picture 163" descr="who do you follow_std_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822D8B-D3FE-4CEC-988F-6AE00F2410B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455" name="Picture 95" descr="follow us on twitter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3133" r="4153" b="5341"/>
          <a:stretch/>
        </p:blipFill>
        <p:spPr bwMode="auto">
          <a:xfrm>
            <a:off x="187452" y="5440680"/>
            <a:ext cx="1025398" cy="979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752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10200"/>
            <a:ext cx="106680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10200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440680"/>
            <a:ext cx="1055646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072" y="4864100"/>
            <a:ext cx="1069848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9436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COMPARTMENTALIZING</a:t>
            </a:r>
          </a:p>
          <a:p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GODLY LIVING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Matthew 23:1-7, 13-14, 23-26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John 13:36-38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John 18:10-11, 15-18, 25-27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Galatians 2:11-14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10200"/>
            <a:ext cx="106680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10200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752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440680"/>
            <a:ext cx="1055646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52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072" y="4876800"/>
            <a:ext cx="1069848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08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9436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CALLED TO BE HOLY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Peter 2:9-12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Peter 1:14-16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10200"/>
            <a:ext cx="106680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10200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752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440680"/>
            <a:ext cx="1055646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52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072" y="4876800"/>
            <a:ext cx="1069848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95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9436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TESTED BY YOUR PRAISE</a:t>
            </a:r>
          </a:p>
          <a:p>
            <a:pPr algn="just"/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“As in water face reflects face, so the heart of man reflects man.” (27:19)</a:t>
            </a:r>
          </a:p>
          <a:p>
            <a:pPr algn="just"/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“The crucible is for silver, and the furnace is for gold, and a man is tested by his praise.” (27:21)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10200"/>
            <a:ext cx="106680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10200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752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440680"/>
            <a:ext cx="1055646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52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072" y="4876800"/>
            <a:ext cx="1069848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41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9436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TESTED BY YOUR PRAISE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The status updates you “like” on Facebook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The pictures you post to Instagram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The tweets you retweet on Twitter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The pins you </a:t>
            </a:r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repin</a:t>
            </a: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to Pinterest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The videos you share from YouTube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The songs you stream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The movies you recommend</a:t>
            </a:r>
          </a:p>
          <a:p>
            <a:pPr algn="just"/>
            <a:endParaRPr lang="en-US" alt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10200"/>
            <a:ext cx="106680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10200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752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440680"/>
            <a:ext cx="1055646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52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072" y="4876800"/>
            <a:ext cx="1069848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905000"/>
            <a:ext cx="838504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“Out of the abundance of the heart the mouse is clicked.” 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(Matthew 12:34)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8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3133" r="4153" b="5341"/>
          <a:stretch/>
        </p:blipFill>
        <p:spPr bwMode="auto">
          <a:xfrm>
            <a:off x="187452" y="5440680"/>
            <a:ext cx="1025398" cy="979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752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10200"/>
            <a:ext cx="106680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10200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407152"/>
            <a:ext cx="1069848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440680"/>
            <a:ext cx="1055646" cy="1069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072" y="4864100"/>
            <a:ext cx="1069848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03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4068</TotalTime>
  <Words>140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174</cp:revision>
  <dcterms:created xsi:type="dcterms:W3CDTF">2005-04-15T19:25:47Z</dcterms:created>
  <dcterms:modified xsi:type="dcterms:W3CDTF">2015-07-13T14:13:57Z</dcterms:modified>
</cp:coreProperties>
</file>