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sldIdLst>
    <p:sldId id="256" r:id="rId4"/>
    <p:sldId id="257" r:id="rId5"/>
    <p:sldId id="259" r:id="rId6"/>
    <p:sldId id="260" r:id="rId7"/>
    <p:sldId id="258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66"/>
    <a:srgbClr val="FF3300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8" autoAdjust="0"/>
    <p:restoredTop sz="94660"/>
  </p:normalViewPr>
  <p:slideViewPr>
    <p:cSldViewPr>
      <p:cViewPr varScale="1">
        <p:scale>
          <a:sx n="88" d="100"/>
          <a:sy n="88" d="100"/>
        </p:scale>
        <p:origin x="-14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83EDC-A31B-40EE-BF56-ED61005F7D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490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3B477-F0A8-45F6-94F4-DAEF1F55B6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69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48BEE-E024-42A0-AE77-147959C812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59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11DC0-4354-4118-89C7-E5241DD69C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207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6D82C-6E28-41F4-AFFB-72150097C6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765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18294-9712-416F-B33C-C69E934479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3510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92102-DF22-4239-95E2-DBEB4DBB3E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3381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24C0B-AF1C-40BE-861C-B2687B0532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073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E2348-1EF9-4E05-93C7-A7B3AD46A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8547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044B7-66FD-4CF9-8461-E8A72D26B1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7657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05EE9-C6F0-406E-BB43-355B58CB3A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65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1184E-4051-4FA4-95B8-B022B3A71E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7458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D27A6-BAC0-45EF-B5CE-78001B78B0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815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9EF19-E32F-41C6-86EA-32AE43DD65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1354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5B68D-2D23-4742-B071-683D3E5F4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361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A1E0F-0560-4F4D-BE8E-9474DB8671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2872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B0F0B-9CBC-4B0B-AEAB-ED198C3E66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0569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AEB7A-C051-4F51-A983-0F60028D19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8944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96AF9-1BFE-4B02-8911-0E962FEB76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2956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11AD3-A58B-4FD5-926F-3EABDFA511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1678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C8EC7-DB82-47F1-90E8-755829C0D7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3460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D5E08-B6C4-453B-8B9B-32CBDF4B87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795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1F1A9-B4FF-489A-BFA1-C31C55BCD4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8576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82A9A-ECD0-4720-A3A8-2C35413CB1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6242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A3062-F67B-4B1E-B6C9-3D0DE98A0F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1671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BD85D-360F-4F3E-A77A-670EBA8553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3136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53943-88DC-451A-9DF5-6BB5D1AD46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060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95DD7-99B2-4572-88DB-47434BCD28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89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95C24-7E3F-4551-9D47-67DDC3C188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57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9E21D-503B-4E8D-9517-588C357761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507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24367-F2B5-46ED-8672-C232E0ED22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33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F38E5-D332-4425-8E97-B65EB11DDA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738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36637-3C03-4B17-B3F9-A1021F6FD1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020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6AE6FA1-EE6D-41B2-BD48-7938C34CE66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191" name="Picture 167" descr="spiritual gifts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0624674-8FE1-4F56-AE12-A49ABC66221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265" name="Picture 169" descr="spiritual gifts_c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E9D434E-91E7-4452-87B1-3D8B274FC47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5459" name="Picture 99" descr="spiritual gifts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7200"/>
            <a:ext cx="762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DESIRING</a:t>
            </a:r>
          </a:p>
          <a:p>
            <a:pPr algn="ctr"/>
            <a:r>
              <a:rPr lang="en-US" sz="8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HIGHER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en-US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GIFTS</a:t>
            </a:r>
            <a:endParaRPr 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1242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CORINTHIANS 12:31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839200" cy="5715000"/>
          </a:xfrm>
        </p:spPr>
        <p:txBody>
          <a:bodyPr/>
          <a:lstStyle/>
          <a:p>
            <a:r>
              <a:rPr lang="en-US" altLang="en-US" sz="4400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I’M NOT IMPORTANT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Corinthians 12:12-20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We Don’t See Our </a:t>
            </a:r>
            <a:r>
              <a:rPr lang="en-US" altLang="en-US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W</a:t>
            </a:r>
            <a:r>
              <a:rPr lang="en-US" alt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orth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We Become Complacent </a:t>
            </a:r>
            <a:endParaRPr lang="en-US" alt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57867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CORINTHIANS 12:31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839200" cy="5715000"/>
          </a:xfrm>
        </p:spPr>
        <p:txBody>
          <a:bodyPr/>
          <a:lstStyle/>
          <a:p>
            <a:r>
              <a:rPr lang="en-US" altLang="en-US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I’M IMPORTANT AND DON’T </a:t>
            </a:r>
            <a:r>
              <a:rPr lang="en-US" altLang="en-US" sz="4400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NEED OTHERS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Corinthians 12:21-27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We Don’t See the Worth of Others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We Become Arrogant or Prideful</a:t>
            </a:r>
            <a:endParaRPr lang="en-US" alt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57867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CORINTHIANS 12:31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70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839200" cy="5715000"/>
          </a:xfrm>
        </p:spPr>
        <p:txBody>
          <a:bodyPr/>
          <a:lstStyle/>
          <a:p>
            <a:r>
              <a:rPr lang="en-US" altLang="en-US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BUT EARNESTLY DESIRE </a:t>
            </a:r>
          </a:p>
          <a:p>
            <a:r>
              <a:rPr lang="en-US" altLang="en-US" sz="4400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HIGHER GIFTS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Corinthians 12:29-31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Corinthians 13:1-2, 8-13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Corinthians 14:5</a:t>
            </a:r>
            <a:endParaRPr lang="en-US" altLang="en-US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57867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CORINTHIANS 12:31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5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28600"/>
            <a:ext cx="8686800" cy="5715000"/>
          </a:xfrm>
        </p:spPr>
        <p:txBody>
          <a:bodyPr/>
          <a:lstStyle/>
          <a:p>
            <a:r>
              <a:rPr lang="en-US" altLang="en-US" sz="4400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THAT PURPOSE IS:</a:t>
            </a:r>
          </a:p>
          <a:p>
            <a:pPr marL="0" lvl="2" algn="just"/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“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So that the church may be built up.” (14:5)</a:t>
            </a:r>
          </a:p>
          <a:p>
            <a:pPr marL="0" lvl="2" algn="just"/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“So with yourselves, since you are eager for manifestations of the Spirit, strive to excel in building up the church.” (14:12)</a:t>
            </a:r>
          </a:p>
          <a:p>
            <a:pPr marL="0" lvl="2" algn="just"/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“What then, brothers?  When you come together, each one has a hymn, a lesson, a revelation, a tongue, or an interpretation.  Let all things be done for building up.” (14:26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)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839200" cy="5715000"/>
          </a:xfrm>
        </p:spPr>
        <p:txBody>
          <a:bodyPr/>
          <a:lstStyle/>
          <a:p>
            <a:r>
              <a:rPr lang="en-US" altLang="en-US" sz="4400" b="1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DESIRING HIGHER GIFTS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Corinthians 12:31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Peter 4:10-11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Ephesians 4:15-16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en-US" alt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Matthew 23:23</a:t>
            </a:r>
            <a:endParaRPr lang="en-US" alt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57867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CORINTHIANS 12:31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21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7200"/>
            <a:ext cx="762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DESIRE</a:t>
            </a:r>
          </a:p>
          <a:p>
            <a:pPr algn="ctr"/>
            <a:r>
              <a:rPr lang="en-US" sz="8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HIGHER</a:t>
            </a:r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 </a:t>
            </a:r>
            <a:r>
              <a:rPr lang="en-US" sz="8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GIFTS</a:t>
            </a:r>
            <a:endParaRPr lang="en-US" sz="8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1242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1 CORINTHIANS 12:31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01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2566</TotalTime>
  <Words>174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Default Design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Kent E Heaton</cp:lastModifiedBy>
  <cp:revision>185</cp:revision>
  <dcterms:created xsi:type="dcterms:W3CDTF">2005-04-15T19:25:47Z</dcterms:created>
  <dcterms:modified xsi:type="dcterms:W3CDTF">2015-09-15T13:18:31Z</dcterms:modified>
</cp:coreProperties>
</file>