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sldIdLst>
    <p:sldId id="256" r:id="rId4"/>
    <p:sldId id="258" r:id="rId5"/>
    <p:sldId id="259" r:id="rId6"/>
    <p:sldId id="260" r:id="rId7"/>
    <p:sldId id="257" r:id="rId8"/>
    <p:sldId id="261" r:id="rId9"/>
    <p:sldId id="262" r:id="rId10"/>
    <p:sldId id="26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66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001B27-1A5E-43D9-9082-EF8B5A5914B6}" type="slidenum">
              <a:rPr lang="en-US" altLang="en-US"/>
              <a:pPr/>
              <a:t>‹#›</a:t>
            </a:fld>
            <a:endParaRPr lang="en-US" altLang="en-US"/>
          </a:p>
        </p:txBody>
      </p:sp>
    </p:spTree>
    <p:extLst>
      <p:ext uri="{BB962C8B-B14F-4D97-AF65-F5344CB8AC3E}">
        <p14:creationId xmlns:p14="http://schemas.microsoft.com/office/powerpoint/2010/main" val="246126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EE1A765-89AC-46B8-A954-F920A845636D}" type="slidenum">
              <a:rPr lang="en-US" altLang="en-US"/>
              <a:pPr/>
              <a:t>‹#›</a:t>
            </a:fld>
            <a:endParaRPr lang="en-US" altLang="en-US"/>
          </a:p>
        </p:txBody>
      </p:sp>
    </p:spTree>
    <p:extLst>
      <p:ext uri="{BB962C8B-B14F-4D97-AF65-F5344CB8AC3E}">
        <p14:creationId xmlns:p14="http://schemas.microsoft.com/office/powerpoint/2010/main" val="413951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CEB52C-7E72-4210-854D-80DC80B5A250}" type="slidenum">
              <a:rPr lang="en-US" altLang="en-US"/>
              <a:pPr/>
              <a:t>‹#›</a:t>
            </a:fld>
            <a:endParaRPr lang="en-US" altLang="en-US"/>
          </a:p>
        </p:txBody>
      </p:sp>
    </p:spTree>
    <p:extLst>
      <p:ext uri="{BB962C8B-B14F-4D97-AF65-F5344CB8AC3E}">
        <p14:creationId xmlns:p14="http://schemas.microsoft.com/office/powerpoint/2010/main" val="549011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64DF29-6AEA-4A8B-B1C8-395B9640E43C}" type="slidenum">
              <a:rPr lang="en-US" altLang="en-US"/>
              <a:pPr/>
              <a:t>‹#›</a:t>
            </a:fld>
            <a:endParaRPr lang="en-US" altLang="en-US"/>
          </a:p>
        </p:txBody>
      </p:sp>
    </p:spTree>
    <p:extLst>
      <p:ext uri="{BB962C8B-B14F-4D97-AF65-F5344CB8AC3E}">
        <p14:creationId xmlns:p14="http://schemas.microsoft.com/office/powerpoint/2010/main" val="209228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5FE76D6-197E-464B-ACBC-0026C714EC30}" type="slidenum">
              <a:rPr lang="en-US" altLang="en-US"/>
              <a:pPr/>
              <a:t>‹#›</a:t>
            </a:fld>
            <a:endParaRPr lang="en-US" altLang="en-US"/>
          </a:p>
        </p:txBody>
      </p:sp>
    </p:spTree>
    <p:extLst>
      <p:ext uri="{BB962C8B-B14F-4D97-AF65-F5344CB8AC3E}">
        <p14:creationId xmlns:p14="http://schemas.microsoft.com/office/powerpoint/2010/main" val="1650235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8B9646-5CAE-422B-AED9-6627C71CB28E}" type="slidenum">
              <a:rPr lang="en-US" altLang="en-US"/>
              <a:pPr/>
              <a:t>‹#›</a:t>
            </a:fld>
            <a:endParaRPr lang="en-US" altLang="en-US"/>
          </a:p>
        </p:txBody>
      </p:sp>
    </p:spTree>
    <p:extLst>
      <p:ext uri="{BB962C8B-B14F-4D97-AF65-F5344CB8AC3E}">
        <p14:creationId xmlns:p14="http://schemas.microsoft.com/office/powerpoint/2010/main" val="342311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39F80A-09D8-4B1A-A449-36CB43ECEBC6}" type="slidenum">
              <a:rPr lang="en-US" altLang="en-US"/>
              <a:pPr/>
              <a:t>‹#›</a:t>
            </a:fld>
            <a:endParaRPr lang="en-US" altLang="en-US"/>
          </a:p>
        </p:txBody>
      </p:sp>
    </p:spTree>
    <p:extLst>
      <p:ext uri="{BB962C8B-B14F-4D97-AF65-F5344CB8AC3E}">
        <p14:creationId xmlns:p14="http://schemas.microsoft.com/office/powerpoint/2010/main" val="426032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5D0D1C9-3E91-4402-BE1D-97E34AC850FF}" type="slidenum">
              <a:rPr lang="en-US" altLang="en-US"/>
              <a:pPr/>
              <a:t>‹#›</a:t>
            </a:fld>
            <a:endParaRPr lang="en-US" altLang="en-US"/>
          </a:p>
        </p:txBody>
      </p:sp>
    </p:spTree>
    <p:extLst>
      <p:ext uri="{BB962C8B-B14F-4D97-AF65-F5344CB8AC3E}">
        <p14:creationId xmlns:p14="http://schemas.microsoft.com/office/powerpoint/2010/main" val="189532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9B71F94-00DA-475E-AD3D-22A836DF4F6B}" type="slidenum">
              <a:rPr lang="en-US" altLang="en-US"/>
              <a:pPr/>
              <a:t>‹#›</a:t>
            </a:fld>
            <a:endParaRPr lang="en-US" altLang="en-US"/>
          </a:p>
        </p:txBody>
      </p:sp>
    </p:spTree>
    <p:extLst>
      <p:ext uri="{BB962C8B-B14F-4D97-AF65-F5344CB8AC3E}">
        <p14:creationId xmlns:p14="http://schemas.microsoft.com/office/powerpoint/2010/main" val="3707512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12FCF1A-D188-411A-AE9C-23AF3D12521C}" type="slidenum">
              <a:rPr lang="en-US" altLang="en-US"/>
              <a:pPr/>
              <a:t>‹#›</a:t>
            </a:fld>
            <a:endParaRPr lang="en-US" altLang="en-US"/>
          </a:p>
        </p:txBody>
      </p:sp>
    </p:spTree>
    <p:extLst>
      <p:ext uri="{BB962C8B-B14F-4D97-AF65-F5344CB8AC3E}">
        <p14:creationId xmlns:p14="http://schemas.microsoft.com/office/powerpoint/2010/main" val="1248633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959B6AA-00F2-4A18-9FBB-DC5F097FEC64}" type="slidenum">
              <a:rPr lang="en-US" altLang="en-US"/>
              <a:pPr/>
              <a:t>‹#›</a:t>
            </a:fld>
            <a:endParaRPr lang="en-US" altLang="en-US"/>
          </a:p>
        </p:txBody>
      </p:sp>
    </p:spTree>
    <p:extLst>
      <p:ext uri="{BB962C8B-B14F-4D97-AF65-F5344CB8AC3E}">
        <p14:creationId xmlns:p14="http://schemas.microsoft.com/office/powerpoint/2010/main" val="231243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56E801-B0C1-4A1B-86CD-232D7CA72D63}" type="slidenum">
              <a:rPr lang="en-US" altLang="en-US"/>
              <a:pPr/>
              <a:t>‹#›</a:t>
            </a:fld>
            <a:endParaRPr lang="en-US" altLang="en-US"/>
          </a:p>
        </p:txBody>
      </p:sp>
    </p:spTree>
    <p:extLst>
      <p:ext uri="{BB962C8B-B14F-4D97-AF65-F5344CB8AC3E}">
        <p14:creationId xmlns:p14="http://schemas.microsoft.com/office/powerpoint/2010/main" val="1918600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8C1CDE-945A-4275-ABCE-44112D7752AC}" type="slidenum">
              <a:rPr lang="en-US" altLang="en-US"/>
              <a:pPr/>
              <a:t>‹#›</a:t>
            </a:fld>
            <a:endParaRPr lang="en-US" altLang="en-US"/>
          </a:p>
        </p:txBody>
      </p:sp>
    </p:spTree>
    <p:extLst>
      <p:ext uri="{BB962C8B-B14F-4D97-AF65-F5344CB8AC3E}">
        <p14:creationId xmlns:p14="http://schemas.microsoft.com/office/powerpoint/2010/main" val="4093899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E3609B-5127-4280-AA7D-67A0DA4C5140}" type="slidenum">
              <a:rPr lang="en-US" altLang="en-US"/>
              <a:pPr/>
              <a:t>‹#›</a:t>
            </a:fld>
            <a:endParaRPr lang="en-US" altLang="en-US"/>
          </a:p>
        </p:txBody>
      </p:sp>
    </p:spTree>
    <p:extLst>
      <p:ext uri="{BB962C8B-B14F-4D97-AF65-F5344CB8AC3E}">
        <p14:creationId xmlns:p14="http://schemas.microsoft.com/office/powerpoint/2010/main" val="711838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C47BC59-4223-4897-AA0E-E95F71D48AFB}" type="slidenum">
              <a:rPr lang="en-US" altLang="en-US"/>
              <a:pPr/>
              <a:t>‹#›</a:t>
            </a:fld>
            <a:endParaRPr lang="en-US" altLang="en-US"/>
          </a:p>
        </p:txBody>
      </p:sp>
    </p:spTree>
    <p:extLst>
      <p:ext uri="{BB962C8B-B14F-4D97-AF65-F5344CB8AC3E}">
        <p14:creationId xmlns:p14="http://schemas.microsoft.com/office/powerpoint/2010/main" val="2657644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F6F78E-BF09-4BAE-9BDD-61BA5492F277}" type="slidenum">
              <a:rPr lang="en-US" altLang="en-US"/>
              <a:pPr/>
              <a:t>‹#›</a:t>
            </a:fld>
            <a:endParaRPr lang="en-US" altLang="en-US"/>
          </a:p>
        </p:txBody>
      </p:sp>
    </p:spTree>
    <p:extLst>
      <p:ext uri="{BB962C8B-B14F-4D97-AF65-F5344CB8AC3E}">
        <p14:creationId xmlns:p14="http://schemas.microsoft.com/office/powerpoint/2010/main" val="3384488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068357-B721-45C9-86A8-0A2B8F7E84D6}" type="slidenum">
              <a:rPr lang="en-US" altLang="en-US"/>
              <a:pPr/>
              <a:t>‹#›</a:t>
            </a:fld>
            <a:endParaRPr lang="en-US" altLang="en-US"/>
          </a:p>
        </p:txBody>
      </p:sp>
    </p:spTree>
    <p:extLst>
      <p:ext uri="{BB962C8B-B14F-4D97-AF65-F5344CB8AC3E}">
        <p14:creationId xmlns:p14="http://schemas.microsoft.com/office/powerpoint/2010/main" val="3104462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2BE6097-F2C4-4F13-A449-A33C97020AB3}" type="slidenum">
              <a:rPr lang="en-US" altLang="en-US"/>
              <a:pPr/>
              <a:t>‹#›</a:t>
            </a:fld>
            <a:endParaRPr lang="en-US" altLang="en-US"/>
          </a:p>
        </p:txBody>
      </p:sp>
    </p:spTree>
    <p:extLst>
      <p:ext uri="{BB962C8B-B14F-4D97-AF65-F5344CB8AC3E}">
        <p14:creationId xmlns:p14="http://schemas.microsoft.com/office/powerpoint/2010/main" val="1774799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8965CF2-7B36-48AB-88C7-3B4F6F33D2A3}" type="slidenum">
              <a:rPr lang="en-US" altLang="en-US"/>
              <a:pPr/>
              <a:t>‹#›</a:t>
            </a:fld>
            <a:endParaRPr lang="en-US" altLang="en-US"/>
          </a:p>
        </p:txBody>
      </p:sp>
    </p:spTree>
    <p:extLst>
      <p:ext uri="{BB962C8B-B14F-4D97-AF65-F5344CB8AC3E}">
        <p14:creationId xmlns:p14="http://schemas.microsoft.com/office/powerpoint/2010/main" val="3109798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ADD3411-49AC-4B7C-9747-D24D1064A08B}" type="slidenum">
              <a:rPr lang="en-US" altLang="en-US"/>
              <a:pPr/>
              <a:t>‹#›</a:t>
            </a:fld>
            <a:endParaRPr lang="en-US" altLang="en-US"/>
          </a:p>
        </p:txBody>
      </p:sp>
    </p:spTree>
    <p:extLst>
      <p:ext uri="{BB962C8B-B14F-4D97-AF65-F5344CB8AC3E}">
        <p14:creationId xmlns:p14="http://schemas.microsoft.com/office/powerpoint/2010/main" val="1455557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EF3E853-5509-47EE-9E78-0280E8FA6AF2}" type="slidenum">
              <a:rPr lang="en-US" altLang="en-US"/>
              <a:pPr/>
              <a:t>‹#›</a:t>
            </a:fld>
            <a:endParaRPr lang="en-US" altLang="en-US"/>
          </a:p>
        </p:txBody>
      </p:sp>
    </p:spTree>
    <p:extLst>
      <p:ext uri="{BB962C8B-B14F-4D97-AF65-F5344CB8AC3E}">
        <p14:creationId xmlns:p14="http://schemas.microsoft.com/office/powerpoint/2010/main" val="3666113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5B12CD7-86DB-4B23-954E-8514A74B9095}" type="slidenum">
              <a:rPr lang="en-US" altLang="en-US"/>
              <a:pPr/>
              <a:t>‹#›</a:t>
            </a:fld>
            <a:endParaRPr lang="en-US" altLang="en-US"/>
          </a:p>
        </p:txBody>
      </p:sp>
    </p:spTree>
    <p:extLst>
      <p:ext uri="{BB962C8B-B14F-4D97-AF65-F5344CB8AC3E}">
        <p14:creationId xmlns:p14="http://schemas.microsoft.com/office/powerpoint/2010/main" val="125673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C4F49C-95CB-4582-B7D0-166D65060D42}" type="slidenum">
              <a:rPr lang="en-US" altLang="en-US"/>
              <a:pPr/>
              <a:t>‹#›</a:t>
            </a:fld>
            <a:endParaRPr lang="en-US" altLang="en-US"/>
          </a:p>
        </p:txBody>
      </p:sp>
    </p:spTree>
    <p:extLst>
      <p:ext uri="{BB962C8B-B14F-4D97-AF65-F5344CB8AC3E}">
        <p14:creationId xmlns:p14="http://schemas.microsoft.com/office/powerpoint/2010/main" val="1141116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9696E9A-4FB8-404B-80EB-265C4381B0AB}" type="slidenum">
              <a:rPr lang="en-US" altLang="en-US"/>
              <a:pPr/>
              <a:t>‹#›</a:t>
            </a:fld>
            <a:endParaRPr lang="en-US" altLang="en-US"/>
          </a:p>
        </p:txBody>
      </p:sp>
    </p:spTree>
    <p:extLst>
      <p:ext uri="{BB962C8B-B14F-4D97-AF65-F5344CB8AC3E}">
        <p14:creationId xmlns:p14="http://schemas.microsoft.com/office/powerpoint/2010/main" val="695767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00852D6-ED00-4F67-AD96-4A97FE19A988}" type="slidenum">
              <a:rPr lang="en-US" altLang="en-US"/>
              <a:pPr/>
              <a:t>‹#›</a:t>
            </a:fld>
            <a:endParaRPr lang="en-US" altLang="en-US"/>
          </a:p>
        </p:txBody>
      </p:sp>
    </p:spTree>
    <p:extLst>
      <p:ext uri="{BB962C8B-B14F-4D97-AF65-F5344CB8AC3E}">
        <p14:creationId xmlns:p14="http://schemas.microsoft.com/office/powerpoint/2010/main" val="629210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D8E334-F95A-46D1-BC2C-3C3CC3C25F6E}" type="slidenum">
              <a:rPr lang="en-US" altLang="en-US"/>
              <a:pPr/>
              <a:t>‹#›</a:t>
            </a:fld>
            <a:endParaRPr lang="en-US" altLang="en-US"/>
          </a:p>
        </p:txBody>
      </p:sp>
    </p:spTree>
    <p:extLst>
      <p:ext uri="{BB962C8B-B14F-4D97-AF65-F5344CB8AC3E}">
        <p14:creationId xmlns:p14="http://schemas.microsoft.com/office/powerpoint/2010/main" val="3776122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BDCA6C-3F91-46B0-AA19-806F3D88F098}" type="slidenum">
              <a:rPr lang="en-US" altLang="en-US"/>
              <a:pPr/>
              <a:t>‹#›</a:t>
            </a:fld>
            <a:endParaRPr lang="en-US" altLang="en-US"/>
          </a:p>
        </p:txBody>
      </p:sp>
    </p:spTree>
    <p:extLst>
      <p:ext uri="{BB962C8B-B14F-4D97-AF65-F5344CB8AC3E}">
        <p14:creationId xmlns:p14="http://schemas.microsoft.com/office/powerpoint/2010/main" val="183135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D47939-1D0B-4452-B125-65F2619A42DD}" type="slidenum">
              <a:rPr lang="en-US" altLang="en-US"/>
              <a:pPr/>
              <a:t>‹#›</a:t>
            </a:fld>
            <a:endParaRPr lang="en-US" altLang="en-US"/>
          </a:p>
        </p:txBody>
      </p:sp>
    </p:spTree>
    <p:extLst>
      <p:ext uri="{BB962C8B-B14F-4D97-AF65-F5344CB8AC3E}">
        <p14:creationId xmlns:p14="http://schemas.microsoft.com/office/powerpoint/2010/main" val="302297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7B84590-E87A-4E88-ADF8-DA479DF1ACEC}" type="slidenum">
              <a:rPr lang="en-US" altLang="en-US"/>
              <a:pPr/>
              <a:t>‹#›</a:t>
            </a:fld>
            <a:endParaRPr lang="en-US" altLang="en-US"/>
          </a:p>
        </p:txBody>
      </p:sp>
    </p:spTree>
    <p:extLst>
      <p:ext uri="{BB962C8B-B14F-4D97-AF65-F5344CB8AC3E}">
        <p14:creationId xmlns:p14="http://schemas.microsoft.com/office/powerpoint/2010/main" val="339733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A7A9D78-81B6-495A-A803-12683CDC4551}" type="slidenum">
              <a:rPr lang="en-US" altLang="en-US"/>
              <a:pPr/>
              <a:t>‹#›</a:t>
            </a:fld>
            <a:endParaRPr lang="en-US" altLang="en-US"/>
          </a:p>
        </p:txBody>
      </p:sp>
    </p:spTree>
    <p:extLst>
      <p:ext uri="{BB962C8B-B14F-4D97-AF65-F5344CB8AC3E}">
        <p14:creationId xmlns:p14="http://schemas.microsoft.com/office/powerpoint/2010/main" val="212791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8A66A14-D71B-4E2A-B5D9-74E938E5E673}" type="slidenum">
              <a:rPr lang="en-US" altLang="en-US"/>
              <a:pPr/>
              <a:t>‹#›</a:t>
            </a:fld>
            <a:endParaRPr lang="en-US" altLang="en-US"/>
          </a:p>
        </p:txBody>
      </p:sp>
    </p:spTree>
    <p:extLst>
      <p:ext uri="{BB962C8B-B14F-4D97-AF65-F5344CB8AC3E}">
        <p14:creationId xmlns:p14="http://schemas.microsoft.com/office/powerpoint/2010/main" val="362289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B5AA383-91E4-4470-AD54-67823C4649E8}" type="slidenum">
              <a:rPr lang="en-US" altLang="en-US"/>
              <a:pPr/>
              <a:t>‹#›</a:t>
            </a:fld>
            <a:endParaRPr lang="en-US" altLang="en-US"/>
          </a:p>
        </p:txBody>
      </p:sp>
    </p:spTree>
    <p:extLst>
      <p:ext uri="{BB962C8B-B14F-4D97-AF65-F5344CB8AC3E}">
        <p14:creationId xmlns:p14="http://schemas.microsoft.com/office/powerpoint/2010/main" val="70364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C590D05-805C-4623-84D0-98325AD5B400}" type="slidenum">
              <a:rPr lang="en-US" altLang="en-US"/>
              <a:pPr/>
              <a:t>‹#›</a:t>
            </a:fld>
            <a:endParaRPr lang="en-US" altLang="en-US"/>
          </a:p>
        </p:txBody>
      </p:sp>
    </p:spTree>
    <p:extLst>
      <p:ext uri="{BB962C8B-B14F-4D97-AF65-F5344CB8AC3E}">
        <p14:creationId xmlns:p14="http://schemas.microsoft.com/office/powerpoint/2010/main" val="139638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A2395B6-C635-4AB9-8028-98B9806133B3}" type="slidenum">
              <a:rPr lang="en-US" altLang="en-US"/>
              <a:pPr/>
              <a:t>‹#›</a:t>
            </a:fld>
            <a:endParaRPr lang="en-US" altLang="en-US"/>
          </a:p>
        </p:txBody>
      </p:sp>
      <p:pic>
        <p:nvPicPr>
          <p:cNvPr id="1180" name="Picture 156" descr="foolishness of preaching the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85F11F-0424-4537-8227-5184FD1A72DF}" type="slidenum">
              <a:rPr lang="en-US" altLang="en-US"/>
              <a:pPr/>
              <a:t>‹#›</a:t>
            </a:fld>
            <a:endParaRPr lang="en-US" altLang="en-US"/>
          </a:p>
        </p:txBody>
      </p:sp>
      <p:pic>
        <p:nvPicPr>
          <p:cNvPr id="4258" name="Picture 162" descr="foolishness of preaching the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BEE1E30-E9AC-4AD8-8ADD-B79360BA3667}" type="slidenum">
              <a:rPr lang="en-US" altLang="en-US"/>
              <a:pPr/>
              <a:t>‹#›</a:t>
            </a:fld>
            <a:endParaRPr lang="en-US" altLang="en-US"/>
          </a:p>
        </p:txBody>
      </p:sp>
      <p:pic>
        <p:nvPicPr>
          <p:cNvPr id="15453" name="Picture 93" descr="foolishness of preaching the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7620" y="1295400"/>
            <a:ext cx="9136380" cy="5410200"/>
          </a:xfrm>
        </p:spPr>
        <p:txBody>
          <a:bodyPr/>
          <a:lstStyle/>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There were divisions </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1:10-17</a:t>
            </a:r>
          </a:p>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There was jealousy &amp; strife</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3:3</a:t>
            </a:r>
          </a:p>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There was arrogance &amp; boasting</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5:2, 6</a:t>
            </a:r>
            <a:endParaRPr lang="en-US" altLang="en-US" sz="3200" b="1" dirty="0">
              <a:solidFill>
                <a:srgbClr val="663300"/>
              </a:solidFill>
              <a:effectLst>
                <a:outerShdw blurRad="38100" dist="38100" dir="2700000" algn="tl">
                  <a:srgbClr val="000000">
                    <a:alpha val="43137"/>
                  </a:srgbClr>
                </a:outerShdw>
              </a:effectLst>
              <a:latin typeface="Tempus Sans ITC" panose="04020404030D07020202" pitchFamily="82" charset="0"/>
            </a:endParaRPr>
          </a:p>
        </p:txBody>
      </p:sp>
      <p:sp>
        <p:nvSpPr>
          <p:cNvPr id="2" name="TextBox 1"/>
          <p:cNvSpPr txBox="1"/>
          <p:nvPr/>
        </p:nvSpPr>
        <p:spPr>
          <a:xfrm rot="860405">
            <a:off x="4787286" y="1176313"/>
            <a:ext cx="4438238"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Tempus Sans ITC" panose="04020404030D07020202" pitchFamily="82" charset="0"/>
              </a:rPr>
              <a:t>THE BACKGROUND</a:t>
            </a:r>
            <a:endParaRPr lang="en-US" sz="3600" b="1" dirty="0">
              <a:effectLst>
                <a:outerShdw blurRad="38100" dist="38100" dir="2700000" algn="tl">
                  <a:srgbClr val="000000">
                    <a:alpha val="43137"/>
                  </a:srgbClr>
                </a:outerShdw>
              </a:effectLst>
              <a:latin typeface="Tempus Sans ITC" panose="04020404030D07020202"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7620" y="1295400"/>
            <a:ext cx="9136380" cy="5410200"/>
          </a:xfrm>
        </p:spPr>
        <p:txBody>
          <a:bodyPr/>
          <a:lstStyle/>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They needed signs</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1:22</a:t>
            </a:r>
          </a:p>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Like those in John 6</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John 6:25-31</a:t>
            </a:r>
          </a:p>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A Stumbling Block to the Jews</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1:23</a:t>
            </a:r>
            <a:endParaRPr lang="en-US" altLang="en-US" sz="3200" b="1" dirty="0">
              <a:solidFill>
                <a:srgbClr val="663300"/>
              </a:solidFill>
              <a:effectLst>
                <a:outerShdw blurRad="38100" dist="38100" dir="2700000" algn="tl">
                  <a:srgbClr val="000000">
                    <a:alpha val="43137"/>
                  </a:srgbClr>
                </a:outerShdw>
              </a:effectLst>
              <a:latin typeface="Tempus Sans ITC" panose="04020404030D07020202" pitchFamily="82" charset="0"/>
            </a:endParaRPr>
          </a:p>
        </p:txBody>
      </p:sp>
      <p:sp>
        <p:nvSpPr>
          <p:cNvPr id="2" name="TextBox 1"/>
          <p:cNvSpPr txBox="1"/>
          <p:nvPr/>
        </p:nvSpPr>
        <p:spPr>
          <a:xfrm rot="860405">
            <a:off x="4787286" y="1176313"/>
            <a:ext cx="4438238"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Tempus Sans ITC" panose="04020404030D07020202" pitchFamily="82" charset="0"/>
              </a:rPr>
              <a:t>THE JEWS PROBLEM</a:t>
            </a:r>
            <a:endParaRPr lang="en-US" sz="3600" b="1" dirty="0">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612559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7620" y="1295400"/>
            <a:ext cx="9136380" cy="5410200"/>
          </a:xfrm>
        </p:spPr>
        <p:txBody>
          <a:bodyPr/>
          <a:lstStyle/>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They needed lofty wisdom</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1:22</a:t>
            </a:r>
          </a:p>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They took pride in their deep philosophical &amp; intellectual speech</a:t>
            </a:r>
          </a:p>
        </p:txBody>
      </p:sp>
      <p:sp>
        <p:nvSpPr>
          <p:cNvPr id="2" name="TextBox 1"/>
          <p:cNvSpPr txBox="1"/>
          <p:nvPr/>
        </p:nvSpPr>
        <p:spPr>
          <a:xfrm rot="860405">
            <a:off x="3980059" y="1074766"/>
            <a:ext cx="5258239"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Tempus Sans ITC" panose="04020404030D07020202" pitchFamily="82" charset="0"/>
              </a:rPr>
              <a:t>THE GREEKS PROBLEM</a:t>
            </a:r>
            <a:endParaRPr lang="en-US" sz="3600" b="1" dirty="0">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085426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 y="1371600"/>
            <a:ext cx="8686801" cy="5486400"/>
          </a:xfrm>
        </p:spPr>
        <p:txBody>
          <a:bodyPr/>
          <a:lstStyle/>
          <a:p>
            <a:pPr marL="4343400" indent="-571500" algn="just">
              <a:buFont typeface="Wingdings" panose="05000000000000000000" pitchFamily="2" charset="2"/>
              <a:buChar char="Ø"/>
            </a:pPr>
            <a:r>
              <a:rPr lang="en-US" altLang="en-US" sz="3600" b="1" dirty="0" smtClean="0">
                <a:effectLst>
                  <a:outerShdw blurRad="38100" dist="38100" dir="2700000" algn="tl">
                    <a:srgbClr val="000000">
                      <a:alpha val="43137"/>
                    </a:srgbClr>
                  </a:outerShdw>
                </a:effectLst>
                <a:latin typeface="Tempus Sans ITC" panose="04020404030D07020202" pitchFamily="82" charset="0"/>
              </a:rPr>
              <a:t>Context </a:t>
            </a:r>
          </a:p>
          <a:p>
            <a:pPr marL="474345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1:18-22</a:t>
            </a:r>
          </a:p>
          <a:p>
            <a:pPr marL="628650" indent="-571500" algn="just">
              <a:buFont typeface="Wingdings" panose="05000000000000000000" pitchFamily="2" charset="2"/>
              <a:buChar char="Ø"/>
            </a:pPr>
            <a:r>
              <a:rPr lang="en-US" altLang="en-US" sz="3600" b="1" u="sng" dirty="0" smtClean="0">
                <a:effectLst>
                  <a:outerShdw blurRad="38100" dist="38100" dir="2700000" algn="tl">
                    <a:srgbClr val="000000">
                      <a:alpha val="43137"/>
                    </a:srgbClr>
                  </a:outerShdw>
                </a:effectLst>
                <a:latin typeface="Tempus Sans ITC" panose="04020404030D07020202" pitchFamily="82" charset="0"/>
              </a:rPr>
              <a:t>God Used</a:t>
            </a:r>
          </a:p>
          <a:p>
            <a:pPr marL="857250" lvl="1" indent="-571500" algn="just">
              <a:buFont typeface="Wingdings" panose="05000000000000000000" pitchFamily="2" charset="2"/>
              <a:buChar char="Ø"/>
            </a:pPr>
            <a:r>
              <a:rPr lang="en-US" altLang="en-US" sz="3200" b="1" dirty="0" smtClean="0">
                <a:effectLst>
                  <a:outerShdw blurRad="38100" dist="38100" dir="2700000" algn="tl">
                    <a:srgbClr val="000000">
                      <a:alpha val="43137"/>
                    </a:srgbClr>
                  </a:outerShdw>
                </a:effectLst>
                <a:latin typeface="Tempus Sans ITC" panose="04020404030D07020202" pitchFamily="82" charset="0"/>
              </a:rPr>
              <a:t>The foolish to shame the wise</a:t>
            </a:r>
          </a:p>
          <a:p>
            <a:pPr marL="857250" lvl="1" indent="-571500" algn="just">
              <a:buFont typeface="Wingdings" panose="05000000000000000000" pitchFamily="2" charset="2"/>
              <a:buChar char="Ø"/>
            </a:pPr>
            <a:r>
              <a:rPr lang="en-US" altLang="en-US" sz="3200" b="1" dirty="0" smtClean="0">
                <a:effectLst>
                  <a:outerShdw blurRad="38100" dist="38100" dir="2700000" algn="tl">
                    <a:srgbClr val="000000">
                      <a:alpha val="43137"/>
                    </a:srgbClr>
                  </a:outerShdw>
                </a:effectLst>
                <a:latin typeface="Tempus Sans ITC" panose="04020404030D07020202" pitchFamily="82" charset="0"/>
              </a:rPr>
              <a:t>The weak to same the strong</a:t>
            </a:r>
          </a:p>
          <a:p>
            <a:pPr marL="857250" lvl="1" indent="-571500" algn="just">
              <a:buFont typeface="Wingdings" panose="05000000000000000000" pitchFamily="2" charset="2"/>
              <a:buChar char="Ø"/>
            </a:pPr>
            <a:r>
              <a:rPr lang="en-US" altLang="en-US" sz="3200" b="1" dirty="0" smtClean="0">
                <a:effectLst>
                  <a:outerShdw blurRad="38100" dist="38100" dir="2700000" algn="tl">
                    <a:srgbClr val="000000">
                      <a:alpha val="43137"/>
                    </a:srgbClr>
                  </a:outerShdw>
                </a:effectLst>
                <a:latin typeface="Tempus Sans ITC" panose="04020404030D07020202" pitchFamily="82" charset="0"/>
              </a:rPr>
              <a:t>The low and despised to </a:t>
            </a:r>
          </a:p>
          <a:p>
            <a:pPr marL="285750" lvl="1" algn="just"/>
            <a:r>
              <a:rPr lang="en-US" altLang="en-US" sz="3200" b="1" dirty="0">
                <a:effectLst>
                  <a:outerShdw blurRad="38100" dist="38100" dir="2700000" algn="tl">
                    <a:srgbClr val="000000">
                      <a:alpha val="43137"/>
                    </a:srgbClr>
                  </a:outerShdw>
                </a:effectLst>
                <a:latin typeface="Tempus Sans ITC" panose="04020404030D07020202" pitchFamily="82" charset="0"/>
              </a:rPr>
              <a:t>	</a:t>
            </a:r>
            <a:r>
              <a:rPr lang="en-US" altLang="en-US" sz="3200" b="1" dirty="0" smtClean="0">
                <a:effectLst>
                  <a:outerShdw blurRad="38100" dist="38100" dir="2700000" algn="tl">
                    <a:srgbClr val="000000">
                      <a:alpha val="43137"/>
                    </a:srgbClr>
                  </a:outerShdw>
                </a:effectLst>
                <a:latin typeface="Tempus Sans ITC" panose="04020404030D07020202" pitchFamily="82" charset="0"/>
              </a:rPr>
              <a:t>bring to nothing things that are</a:t>
            </a:r>
            <a:endParaRPr lang="en-US" altLang="en-US" sz="3200" b="1" dirty="0">
              <a:effectLst>
                <a:outerShdw blurRad="38100" dist="38100" dir="2700000" algn="tl">
                  <a:srgbClr val="000000">
                    <a:alpha val="43137"/>
                  </a:srgbClr>
                </a:outerShdw>
              </a:effectLst>
              <a:latin typeface="Tempus Sans ITC" panose="04020404030D07020202" pitchFamily="82" charset="0"/>
            </a:endParaRPr>
          </a:p>
        </p:txBody>
      </p:sp>
      <p:sp>
        <p:nvSpPr>
          <p:cNvPr id="3100" name="Rectangle 28"/>
          <p:cNvSpPr>
            <a:spLocks noChangeArrowheads="1"/>
          </p:cNvSpPr>
          <p:nvPr/>
        </p:nvSpPr>
        <p:spPr bwMode="auto">
          <a:xfrm>
            <a:off x="7312025" y="15319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 y="1371600"/>
            <a:ext cx="8686801" cy="5486400"/>
          </a:xfrm>
        </p:spPr>
        <p:txBody>
          <a:bodyPr/>
          <a:lstStyle/>
          <a:p>
            <a:pPr marL="4343400" indent="-571500" algn="just">
              <a:buFont typeface="Wingdings" panose="05000000000000000000" pitchFamily="2" charset="2"/>
              <a:buChar char="Ø"/>
            </a:pPr>
            <a:r>
              <a:rPr lang="en-US" altLang="en-US" sz="3600" b="1" dirty="0" smtClean="0">
                <a:effectLst>
                  <a:outerShdw blurRad="38100" dist="38100" dir="2700000" algn="tl">
                    <a:srgbClr val="000000">
                      <a:alpha val="43137"/>
                    </a:srgbClr>
                  </a:outerShdw>
                </a:effectLst>
                <a:latin typeface="Tempus Sans ITC" panose="04020404030D07020202" pitchFamily="82" charset="0"/>
              </a:rPr>
              <a:t>Context </a:t>
            </a:r>
          </a:p>
          <a:p>
            <a:pPr marL="474345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1:18-22</a:t>
            </a:r>
          </a:p>
          <a:p>
            <a:pPr marL="628650" indent="-571500" algn="just">
              <a:buFont typeface="Wingdings" panose="05000000000000000000" pitchFamily="2" charset="2"/>
              <a:buChar char="Ø"/>
            </a:pPr>
            <a:r>
              <a:rPr lang="en-US" altLang="en-US" sz="3600" b="1" u="sng" dirty="0" smtClean="0">
                <a:effectLst>
                  <a:outerShdw blurRad="38100" dist="38100" dir="2700000" algn="tl">
                    <a:srgbClr val="000000">
                      <a:alpha val="43137"/>
                    </a:srgbClr>
                  </a:outerShdw>
                </a:effectLst>
                <a:latin typeface="Tempus Sans ITC" panose="04020404030D07020202" pitchFamily="82" charset="0"/>
              </a:rPr>
              <a:t>Personal Comparison</a:t>
            </a:r>
          </a:p>
          <a:p>
            <a:pPr marL="857250" lvl="1" indent="-571500" algn="just">
              <a:buFont typeface="Wingdings" panose="05000000000000000000" pitchFamily="2" charset="2"/>
              <a:buChar char="Ø"/>
            </a:pPr>
            <a:r>
              <a:rPr lang="en-US" altLang="en-US" sz="3200" b="1" dirty="0" smtClean="0">
                <a:effectLst>
                  <a:outerShdw blurRad="38100" dist="38100" dir="2700000" algn="tl">
                    <a:srgbClr val="000000">
                      <a:alpha val="43137"/>
                    </a:srgbClr>
                  </a:outerShdw>
                </a:effectLst>
                <a:latin typeface="Tempus Sans ITC" panose="04020404030D07020202" pitchFamily="82" charset="0"/>
              </a:rPr>
              <a:t>Not wise according to the flesh</a:t>
            </a:r>
          </a:p>
          <a:p>
            <a:pPr marL="857250" lvl="1" indent="-571500" algn="just">
              <a:buFont typeface="Wingdings" panose="05000000000000000000" pitchFamily="2" charset="2"/>
              <a:buChar char="Ø"/>
            </a:pPr>
            <a:r>
              <a:rPr lang="en-US" altLang="en-US" sz="3200" b="1" dirty="0" smtClean="0">
                <a:effectLst>
                  <a:outerShdw blurRad="38100" dist="38100" dir="2700000" algn="tl">
                    <a:srgbClr val="000000">
                      <a:alpha val="43137"/>
                    </a:srgbClr>
                  </a:outerShdw>
                </a:effectLst>
                <a:latin typeface="Tempus Sans ITC" panose="04020404030D07020202" pitchFamily="82" charset="0"/>
              </a:rPr>
              <a:t>Not powerful</a:t>
            </a:r>
          </a:p>
          <a:p>
            <a:pPr marL="857250" lvl="1" indent="-571500" algn="just">
              <a:buFont typeface="Wingdings" panose="05000000000000000000" pitchFamily="2" charset="2"/>
              <a:buChar char="Ø"/>
            </a:pPr>
            <a:r>
              <a:rPr lang="en-US" altLang="en-US" sz="3200" b="1" dirty="0" smtClean="0">
                <a:effectLst>
                  <a:outerShdw blurRad="38100" dist="38100" dir="2700000" algn="tl">
                    <a:srgbClr val="000000">
                      <a:alpha val="43137"/>
                    </a:srgbClr>
                  </a:outerShdw>
                </a:effectLst>
                <a:latin typeface="Tempus Sans ITC" panose="04020404030D07020202" pitchFamily="82" charset="0"/>
              </a:rPr>
              <a:t>Not of noble birth</a:t>
            </a:r>
          </a:p>
          <a:p>
            <a:pPr marL="857250" lvl="1" indent="-571500" algn="just">
              <a:buFont typeface="Wingdings" panose="05000000000000000000" pitchFamily="2" charset="2"/>
              <a:buChar char="Ø"/>
            </a:pPr>
            <a:endParaRPr lang="en-US" altLang="en-US" sz="3200" b="1" dirty="0">
              <a:effectLst>
                <a:outerShdw blurRad="38100" dist="38100" dir="2700000" algn="tl">
                  <a:srgbClr val="000000">
                    <a:alpha val="43137"/>
                  </a:srgbClr>
                </a:outerShdw>
              </a:effectLst>
              <a:latin typeface="Tempus Sans ITC" panose="04020404030D07020202" pitchFamily="82" charset="0"/>
            </a:endParaRPr>
          </a:p>
          <a:p>
            <a:pPr marL="857250" lvl="1" indent="-571500" algn="just">
              <a:buFont typeface="Wingdings" panose="05000000000000000000" pitchFamily="2" charset="2"/>
              <a:buChar char="Ø"/>
            </a:pPr>
            <a:r>
              <a:rPr lang="en-US" altLang="en-US" sz="3200" b="1" dirty="0" smtClean="0">
                <a:effectLst>
                  <a:outerShdw blurRad="38100" dist="38100" dir="2700000" algn="tl">
                    <a:srgbClr val="000000">
                      <a:alpha val="43137"/>
                    </a:srgbClr>
                  </a:outerShdw>
                </a:effectLst>
                <a:latin typeface="Tempus Sans ITC" panose="04020404030D07020202" pitchFamily="82" charset="0"/>
              </a:rPr>
              <a:t>John the Baptist in Luke 7</a:t>
            </a:r>
          </a:p>
        </p:txBody>
      </p:sp>
      <p:sp>
        <p:nvSpPr>
          <p:cNvPr id="3100" name="Rectangle 28"/>
          <p:cNvSpPr>
            <a:spLocks noChangeArrowheads="1"/>
          </p:cNvSpPr>
          <p:nvPr/>
        </p:nvSpPr>
        <p:spPr bwMode="auto">
          <a:xfrm>
            <a:off x="7312025" y="15319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3556558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7620" y="1295400"/>
            <a:ext cx="9136380" cy="5410200"/>
          </a:xfrm>
        </p:spPr>
        <p:txBody>
          <a:bodyPr/>
          <a:lstStyle/>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What they need to believe</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1:23</a:t>
            </a:r>
          </a:p>
          <a:p>
            <a:pPr marL="571500" indent="-571500" algn="just">
              <a:buFont typeface="Wingdings" panose="05000000000000000000" pitchFamily="2" charset="2"/>
              <a:buChar char="Ø"/>
            </a:pPr>
            <a:r>
              <a:rPr lang="en-US" altLang="en-US" b="1" dirty="0" smtClean="0">
                <a:effectLst>
                  <a:outerShdw blurRad="38100" dist="38100" dir="2700000" algn="tl">
                    <a:srgbClr val="000000">
                      <a:alpha val="43137"/>
                    </a:srgbClr>
                  </a:outerShdw>
                </a:effectLst>
                <a:latin typeface="Tempus Sans ITC" panose="04020404030D07020202" pitchFamily="82" charset="0"/>
              </a:rPr>
              <a:t>God had a reason</a:t>
            </a:r>
          </a:p>
          <a:p>
            <a:pPr marL="1028700" lvl="1" indent="-571500" algn="just">
              <a:buFont typeface="Wingdings" panose="05000000000000000000" pitchFamily="2" charset="2"/>
              <a:buChar char="Ø"/>
            </a:pPr>
            <a:r>
              <a:rPr lang="en-US" altLang="en-US" sz="32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Corinthians 1:29-31</a:t>
            </a:r>
          </a:p>
          <a:p>
            <a:pPr marL="571500" indent="-571500" algn="just">
              <a:buFont typeface="Wingdings" panose="05000000000000000000" pitchFamily="2" charset="2"/>
              <a:buChar char="Ø"/>
            </a:pPr>
            <a:endParaRPr lang="en-US" altLang="en-US" b="1" dirty="0">
              <a:effectLst>
                <a:outerShdw blurRad="38100" dist="38100" dir="2700000" algn="tl">
                  <a:srgbClr val="000000">
                    <a:alpha val="43137"/>
                  </a:srgbClr>
                </a:outerShdw>
              </a:effectLst>
              <a:latin typeface="Tempus Sans ITC" panose="04020404030D07020202" pitchFamily="82" charset="0"/>
            </a:endParaRPr>
          </a:p>
          <a:p>
            <a:pPr marL="571500" indent="-571500" algn="just">
              <a:buFont typeface="Wingdings" panose="05000000000000000000" pitchFamily="2" charset="2"/>
              <a:buChar char="Ø"/>
            </a:pPr>
            <a:r>
              <a:rPr lang="en-US" altLang="en-US" sz="3600" b="1" dirty="0" smtClean="0">
                <a:effectLst>
                  <a:outerShdw blurRad="38100" dist="38100" dir="2700000" algn="tl">
                    <a:srgbClr val="000000">
                      <a:alpha val="43137"/>
                    </a:srgbClr>
                  </a:outerShdw>
                </a:effectLst>
                <a:latin typeface="Tempus Sans ITC" panose="04020404030D07020202" pitchFamily="82" charset="0"/>
              </a:rPr>
              <a:t>THE GOSPEL DOESN’T NEED ANYTHING</a:t>
            </a:r>
          </a:p>
          <a:p>
            <a:pPr marL="2228850" indent="-571500" algn="just">
              <a:buFont typeface="Wingdings" panose="05000000000000000000" pitchFamily="2" charset="2"/>
              <a:buChar char="Ø"/>
            </a:pPr>
            <a:r>
              <a:rPr lang="en-US" altLang="en-US" sz="3600" b="1" dirty="0" smtClean="0">
                <a:effectLst>
                  <a:outerShdw blurRad="38100" dist="38100" dir="2700000" algn="tl">
                    <a:srgbClr val="000000">
                      <a:alpha val="43137"/>
                    </a:srgbClr>
                  </a:outerShdw>
                </a:effectLst>
                <a:latin typeface="Tempus Sans ITC" panose="04020404030D07020202" pitchFamily="82" charset="0"/>
              </a:rPr>
              <a:t>“COMPLICATED” ISSUES ARE COMPLICATED BY US</a:t>
            </a:r>
          </a:p>
        </p:txBody>
      </p:sp>
      <p:sp>
        <p:nvSpPr>
          <p:cNvPr id="2" name="TextBox 1"/>
          <p:cNvSpPr txBox="1"/>
          <p:nvPr/>
        </p:nvSpPr>
        <p:spPr>
          <a:xfrm rot="860405">
            <a:off x="2524906" y="891711"/>
            <a:ext cx="6736421"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Tempus Sans ITC" panose="04020404030D07020202" pitchFamily="82" charset="0"/>
              </a:rPr>
              <a:t>WE PREACH CHRIST CRUCIFIED</a:t>
            </a:r>
            <a:endParaRPr lang="en-US" sz="3600" b="1" dirty="0">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750227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rot="856517">
            <a:off x="257174" y="1813683"/>
            <a:ext cx="8413919" cy="4509918"/>
          </a:xfrm>
        </p:spPr>
        <p:txBody>
          <a:bodyPr/>
          <a:lstStyle/>
          <a:p>
            <a:pPr algn="just"/>
            <a:r>
              <a:rPr lang="en-US" altLang="en-US" sz="3600" b="1" dirty="0" smtClean="0">
                <a:effectLst>
                  <a:outerShdw blurRad="38100" dist="38100" dir="2700000" algn="tl">
                    <a:srgbClr val="000000">
                      <a:alpha val="43137"/>
                    </a:srgbClr>
                  </a:outerShdw>
                </a:effectLst>
                <a:latin typeface="Tempus Sans ITC" panose="04020404030D07020202" pitchFamily="82" charset="0"/>
              </a:rPr>
              <a:t>“AND BECAUSE OF HIM YOU ARE IN CHRIST JESUS, WHO BECAME TO US WISDOM FROM GOD, RIGHTEOUSNESS AND SANCTIFICATION AND REDEMPTION, SO THAT, AS IT IS WRITTEN, ‘LET THE ONE WHO BOASTS, BOAST IN THE LORD.’”</a:t>
            </a:r>
          </a:p>
          <a:p>
            <a:pPr algn="just"/>
            <a:r>
              <a:rPr lang="en-US" altLang="en-US" sz="2800" b="1" dirty="0" smtClean="0">
                <a:solidFill>
                  <a:srgbClr val="663300"/>
                </a:solidFill>
                <a:effectLst>
                  <a:outerShdw blurRad="38100" dist="38100" dir="2700000" algn="tl">
                    <a:srgbClr val="000000">
                      <a:alpha val="43137"/>
                    </a:srgbClr>
                  </a:outerShdw>
                </a:effectLst>
                <a:latin typeface="Tempus Sans ITC" panose="04020404030D07020202" pitchFamily="82" charset="0"/>
              </a:rPr>
              <a:t>(1 Cor. 1:30-31)</a:t>
            </a:r>
          </a:p>
        </p:txBody>
      </p:sp>
      <p:sp>
        <p:nvSpPr>
          <p:cNvPr id="2" name="TextBox 1"/>
          <p:cNvSpPr txBox="1"/>
          <p:nvPr/>
        </p:nvSpPr>
        <p:spPr>
          <a:xfrm rot="860405">
            <a:off x="2524906" y="891711"/>
            <a:ext cx="6736421"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Tempus Sans ITC" panose="04020404030D07020202" pitchFamily="82" charset="0"/>
              </a:rPr>
              <a:t>WE PREACH CHRIST CRUCIFIED</a:t>
            </a:r>
            <a:endParaRPr lang="en-US" sz="3600" b="1" dirty="0">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76857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2646</TotalTime>
  <Words>205</Words>
  <Application>Microsoft Office PowerPoint</Application>
  <PresentationFormat>On-screen Show (4:3)</PresentationFormat>
  <Paragraphs>44</Paragraphs>
  <Slides>8</Slides>
  <Notes>0</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170</cp:revision>
  <dcterms:created xsi:type="dcterms:W3CDTF">2005-04-15T19:25:47Z</dcterms:created>
  <dcterms:modified xsi:type="dcterms:W3CDTF">2015-10-05T14:59:50Z</dcterms:modified>
</cp:coreProperties>
</file>