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49" r:id="rId2"/>
    <p:sldMasterId id="2147483650" r:id="rId3"/>
  </p:sldMasterIdLst>
  <p:sldIdLst>
    <p:sldId id="256" r:id="rId4"/>
    <p:sldId id="258" r:id="rId5"/>
    <p:sldId id="257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00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97B648-BB9A-4C0E-8811-28E0F20D75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7723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F704E5-C74C-42EF-82E3-CF0A7A147C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2425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790A54-DC54-4BB1-B44D-495FA8586D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77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8FD4BC-CD2B-4A9D-B150-D51947029A0F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1" descr="all things new_std_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3D6E2C-AC44-42F2-9031-8E4C2B53ABC8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3079" name="Picture 1" descr="all things new_std_c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1497C16-1106-41BA-A936-AF5D9BC8B6F2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5127" name="Picture 1" descr="all things new_std_cb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81000" y="762000"/>
            <a:ext cx="8458200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LOOKING FOR THE </a:t>
            </a:r>
            <a:r>
              <a:rPr lang="en-US" sz="4400" b="1" u="sng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KINGDOM</a:t>
            </a:r>
          </a:p>
          <a:p>
            <a:pPr marL="571500" indent="-571500" algn="just" eaLnBrk="1" hangingPunct="1"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God Spoke To Man Through Prophets</a:t>
            </a:r>
          </a:p>
          <a:p>
            <a:pPr marL="1028700" lvl="1" indent="-571500" algn="just" eaLnBrk="1" hangingPunct="1">
              <a:buFont typeface="Wingdings" panose="05000000000000000000" pitchFamily="2" charset="2"/>
              <a:buChar char="§"/>
              <a:defRPr/>
            </a:pPr>
            <a:r>
              <a:rPr lang="en-US" sz="32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1 Peter 1:20-21</a:t>
            </a:r>
          </a:p>
          <a:p>
            <a:pPr marL="571500" indent="-571500" algn="just" eaLnBrk="1" hangingPunct="1"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The People Were Looking For the Messiah</a:t>
            </a:r>
          </a:p>
          <a:p>
            <a:pPr marL="1028700" lvl="1" indent="-571500" algn="just" eaLnBrk="1" hangingPunct="1">
              <a:buFont typeface="Wingdings" panose="05000000000000000000" pitchFamily="2" charset="2"/>
              <a:buChar char="§"/>
              <a:defRPr/>
            </a:pPr>
            <a:r>
              <a:rPr lang="en-US" sz="32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Malachi 4:5</a:t>
            </a:r>
          </a:p>
          <a:p>
            <a:pPr marL="571500" indent="-571500" algn="just" eaLnBrk="1" hangingPunct="1"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A New Jerusalem</a:t>
            </a:r>
          </a:p>
          <a:p>
            <a:pPr marL="1028700" lvl="1" indent="-571500" algn="just" eaLnBrk="1" hangingPunct="1">
              <a:buFont typeface="Wingdings" panose="05000000000000000000" pitchFamily="2" charset="2"/>
              <a:buChar char="§"/>
              <a:defRPr/>
            </a:pPr>
            <a:r>
              <a:rPr lang="en-US" sz="32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Isaiah 65:17-25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4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304800"/>
            <a:ext cx="5867400" cy="6172200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Waiting For New Heavens &amp; Earth</a:t>
            </a:r>
          </a:p>
          <a:p>
            <a:pPr algn="r"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	</a:t>
            </a:r>
            <a:r>
              <a:rPr lang="en-US" sz="36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2 Peter 3:12-13</a:t>
            </a:r>
            <a:endParaRPr lang="en-US" sz="4000" b="1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  <a:cs typeface="Arial"/>
            </a:endParaRPr>
          </a:p>
          <a:p>
            <a:pPr algn="r"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Jesus Went To Prepare A Home</a:t>
            </a:r>
          </a:p>
          <a:p>
            <a:pPr algn="r"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	</a:t>
            </a:r>
            <a:r>
              <a:rPr lang="en-US" sz="36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John 14:1-7</a:t>
            </a:r>
            <a:endParaRPr lang="en-US" sz="4000" b="1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  <a:cs typeface="Arial"/>
            </a:endParaRPr>
          </a:p>
          <a:p>
            <a:pPr algn="r"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The New Jerusalem</a:t>
            </a:r>
          </a:p>
          <a:p>
            <a:pPr algn="r"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	</a:t>
            </a:r>
            <a:r>
              <a:rPr lang="en-US" sz="36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Revelation 21-22:5</a:t>
            </a:r>
            <a:endParaRPr lang="en-US" sz="4000" b="1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81000" y="762000"/>
            <a:ext cx="8458200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WAITING FOR THESE THINGS</a:t>
            </a:r>
            <a:endParaRPr lang="en-US" sz="4400" b="1" u="sng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  <a:cs typeface="Arial"/>
            </a:endParaRPr>
          </a:p>
          <a:p>
            <a:pPr marL="571500" indent="-571500" algn="just" eaLnBrk="1" hangingPunct="1"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Waiting With Diligence </a:t>
            </a:r>
          </a:p>
          <a:p>
            <a:pPr marL="1028700" lvl="1" indent="-571500" algn="just" eaLnBrk="1" hangingPunct="1">
              <a:buFont typeface="Wingdings" panose="05000000000000000000" pitchFamily="2" charset="2"/>
              <a:buChar char="§"/>
              <a:defRPr/>
            </a:pPr>
            <a:r>
              <a:rPr lang="en-US" sz="32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2 Peter 3:14</a:t>
            </a:r>
          </a:p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“And not only the </a:t>
            </a:r>
            <a:r>
              <a:rPr lang="en-US" sz="36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creation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, but we ourselves, who have the </a:t>
            </a:r>
            <a:r>
              <a:rPr lang="en-US" sz="3600" b="1" dirty="0" err="1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firstfruits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 of the Spirit, groan </a:t>
            </a:r>
            <a:r>
              <a:rPr lang="en-US" sz="36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inwardly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 as we wait </a:t>
            </a:r>
            <a:r>
              <a:rPr lang="en-US" sz="36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eagerly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 for </a:t>
            </a:r>
            <a:r>
              <a:rPr lang="en-US" sz="36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adoption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 as sons, the redemption of our bodies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.”</a:t>
            </a:r>
          </a:p>
          <a:p>
            <a:pPr eaLnBrk="1" hangingPunct="1"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(</a:t>
            </a:r>
            <a:r>
              <a:rPr lang="en-US" sz="28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Romans 8:23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)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4437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81000" y="762000"/>
            <a:ext cx="8458200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WAITING FOR THESE THINGS</a:t>
            </a:r>
            <a:endParaRPr lang="en-US" sz="4400" b="1" u="sng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  <a:cs typeface="Arial"/>
            </a:endParaRPr>
          </a:p>
          <a:p>
            <a:pPr marL="571500" indent="-571500" algn="just" eaLnBrk="1" hangingPunct="1"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Waiting With Diligence </a:t>
            </a:r>
          </a:p>
          <a:p>
            <a:pPr marL="1028700" lvl="1" indent="-571500" algn="just" eaLnBrk="1" hangingPunct="1">
              <a:buFont typeface="Wingdings" panose="05000000000000000000" pitchFamily="2" charset="2"/>
              <a:buChar char="§"/>
              <a:defRPr/>
            </a:pPr>
            <a:r>
              <a:rPr lang="en-US" sz="32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2 Peter 3:14</a:t>
            </a:r>
          </a:p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“So </a:t>
            </a:r>
            <a:r>
              <a:rPr lang="en-US" sz="36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Christ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, having been offered </a:t>
            </a:r>
            <a:r>
              <a:rPr lang="en-US" sz="36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once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 to bear the sins of many, will </a:t>
            </a:r>
            <a:r>
              <a:rPr lang="en-US" sz="36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appear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 a second time, not to deal with </a:t>
            </a:r>
            <a:r>
              <a:rPr lang="en-US" sz="36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sin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 but to save those who are </a:t>
            </a:r>
            <a:r>
              <a:rPr lang="en-US" sz="36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eagerly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waiting for him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.” </a:t>
            </a:r>
          </a:p>
          <a:p>
            <a:pPr eaLnBrk="1" hangingPunct="1"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(</a:t>
            </a:r>
            <a:r>
              <a:rPr lang="en-US" sz="28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Hebrews 9:28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Aria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1247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75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19141</TotalTime>
  <Words>134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Default Design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sundaysource.org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R. Bailey</dc:creator>
  <cp:lastModifiedBy>Kent E Heaton</cp:lastModifiedBy>
  <cp:revision>263</cp:revision>
  <dcterms:created xsi:type="dcterms:W3CDTF">2005-04-15T19:25:47Z</dcterms:created>
  <dcterms:modified xsi:type="dcterms:W3CDTF">2016-01-04T14:25:31Z</dcterms:modified>
</cp:coreProperties>
</file>