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72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323"/>
    <a:srgbClr val="A2A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94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86586" y="2724727"/>
            <a:ext cx="1579900" cy="3298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A2A2A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55697" y="1262303"/>
            <a:ext cx="5110789" cy="1409444"/>
          </a:xfrm>
        </p:spPr>
        <p:txBody>
          <a:bodyPr/>
          <a:lstStyle>
            <a:lvl1pPr>
              <a:defRPr>
                <a:solidFill>
                  <a:srgbClr val="A2A2A4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86586" y="2724727"/>
            <a:ext cx="1579900" cy="3298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A2A2A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7758" y="153939"/>
            <a:ext cx="7620000" cy="3063394"/>
          </a:xfrm>
        </p:spPr>
        <p:txBody>
          <a:bodyPr anchor="ctr"/>
          <a:lstStyle>
            <a:lvl1pPr algn="ctr">
              <a:defRPr baseline="0">
                <a:solidFill>
                  <a:srgbClr val="A2A2A4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7758" y="153939"/>
            <a:ext cx="7620000" cy="3063394"/>
          </a:xfrm>
        </p:spPr>
        <p:txBody>
          <a:bodyPr anchor="ctr"/>
          <a:lstStyle>
            <a:lvl1pPr algn="ctr">
              <a:defRPr baseline="0">
                <a:solidFill>
                  <a:srgbClr val="A2A2A4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1881" y="3309697"/>
            <a:ext cx="2320361" cy="68503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A2A2A4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7758" y="153939"/>
            <a:ext cx="7620000" cy="3063394"/>
          </a:xfrm>
        </p:spPr>
        <p:txBody>
          <a:bodyPr anchor="ctr"/>
          <a:lstStyle>
            <a:lvl1pPr algn="ctr">
              <a:defRPr baseline="0">
                <a:solidFill>
                  <a:srgbClr val="A2A2A4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A2A2A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A2A2A4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A2A2A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6383" y="131616"/>
            <a:ext cx="6130636" cy="1932709"/>
          </a:xfrm>
        </p:spPr>
        <p:txBody>
          <a:bodyPr>
            <a:normAutofit fontScale="90000"/>
          </a:bodyPr>
          <a:lstStyle/>
          <a:p>
            <a:r>
              <a:rPr lang="en-US" sz="8000" spc="300" dirty="0">
                <a:latin typeface="Agency FB" panose="020B0503020202020204" pitchFamily="34" charset="0"/>
              </a:rPr>
              <a:t>Understanding</a:t>
            </a:r>
            <a:br>
              <a:rPr lang="en-US" sz="8000" spc="300" dirty="0">
                <a:latin typeface="Agency FB" panose="020B0503020202020204" pitchFamily="34" charset="0"/>
              </a:rPr>
            </a:br>
            <a:r>
              <a:rPr lang="en-US" sz="8000" spc="300" dirty="0">
                <a:latin typeface="Agency FB" panose="020B0503020202020204" pitchFamily="34" charset="0"/>
              </a:rPr>
              <a:t>Shepherds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16383" y="2214995"/>
            <a:ext cx="6130636" cy="713509"/>
          </a:xfrm>
        </p:spPr>
        <p:txBody>
          <a:bodyPr>
            <a:normAutofit fontScale="85000" lnSpcReduction="20000"/>
          </a:bodyPr>
          <a:lstStyle/>
          <a:p>
            <a:r>
              <a:rPr lang="en-US" sz="6000" b="1" spc="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THEIR WORK</a:t>
            </a:r>
            <a:endParaRPr lang="en-US" sz="6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3165768"/>
            <a:ext cx="7615877" cy="1149926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Understanding Their 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 lnSpcReduction="10000"/>
          </a:bodyPr>
          <a:lstStyle/>
          <a:p>
            <a:r>
              <a:rPr lang="en-US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 Equip Us For Spiritual Work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Thessalonians 2:11-12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Ephesians 4:11-12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195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6383" y="131616"/>
            <a:ext cx="6130636" cy="1932709"/>
          </a:xfrm>
        </p:spPr>
        <p:txBody>
          <a:bodyPr>
            <a:normAutofit fontScale="90000"/>
          </a:bodyPr>
          <a:lstStyle/>
          <a:p>
            <a:r>
              <a:rPr lang="en-US" sz="8000" spc="300" dirty="0">
                <a:latin typeface="Agency FB" panose="020B0503020202020204" pitchFamily="34" charset="0"/>
              </a:rPr>
              <a:t>Understanding</a:t>
            </a:r>
            <a:br>
              <a:rPr lang="en-US" sz="8000" spc="300" dirty="0">
                <a:latin typeface="Agency FB" panose="020B0503020202020204" pitchFamily="34" charset="0"/>
              </a:rPr>
            </a:br>
            <a:r>
              <a:rPr lang="en-US" sz="8000" spc="300" dirty="0">
                <a:latin typeface="Agency FB" panose="020B0503020202020204" pitchFamily="34" charset="0"/>
              </a:rPr>
              <a:t>Shepherds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16383" y="2214995"/>
            <a:ext cx="6130636" cy="713509"/>
          </a:xfrm>
        </p:spPr>
        <p:txBody>
          <a:bodyPr>
            <a:normAutofit fontScale="85000" lnSpcReduction="20000"/>
          </a:bodyPr>
          <a:lstStyle/>
          <a:p>
            <a:r>
              <a:rPr lang="en-US" sz="6000" b="1" spc="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THEIR WORK</a:t>
            </a:r>
            <a:endParaRPr lang="en-US" sz="6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77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3165768"/>
            <a:ext cx="7615877" cy="1149926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Their Work Is Specific!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Acts 6:1-4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Ephesians 4:11-12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3165768"/>
            <a:ext cx="7615877" cy="1149926"/>
          </a:xfrm>
        </p:spPr>
        <p:txBody>
          <a:bodyPr>
            <a:normAutofit fontScale="90000"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Terms Used To Describe Their 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306339"/>
            <a:ext cx="3282758" cy="3063394"/>
          </a:xfrm>
        </p:spPr>
        <p:txBody>
          <a:bodyPr>
            <a:noAutofit/>
          </a:bodyPr>
          <a:lstStyle/>
          <a:p>
            <a:r>
              <a:rPr lang="en-US" sz="3200" u="sng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ELDER</a:t>
            </a:r>
          </a:p>
          <a:p>
            <a:r>
              <a:rPr lang="en-US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Acts 14:23</a:t>
            </a:r>
          </a:p>
          <a:p>
            <a:r>
              <a:rPr lang="en-US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Titus 1:5</a:t>
            </a:r>
          </a:p>
          <a:p>
            <a:r>
              <a:rPr lang="en-US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Acts 11:30</a:t>
            </a:r>
          </a:p>
          <a:p>
            <a:r>
              <a:rPr lang="en-US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5:17, 19</a:t>
            </a:r>
          </a:p>
          <a:p>
            <a:r>
              <a:rPr lang="en-US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James 5:14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17B4C08-0AAA-4AD4-80C2-C1E02A9BBB71}"/>
              </a:ext>
            </a:extLst>
          </p:cNvPr>
          <p:cNvSpPr txBox="1">
            <a:spLocks/>
          </p:cNvSpPr>
          <p:nvPr/>
        </p:nvSpPr>
        <p:spPr>
          <a:xfrm>
            <a:off x="3173075" y="16933"/>
            <a:ext cx="3040303" cy="3063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A2A2A4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OVERSEER</a:t>
            </a:r>
          </a:p>
          <a:p>
            <a:r>
              <a:rPr lang="en-US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Acts 20:28</a:t>
            </a:r>
          </a:p>
          <a:p>
            <a:r>
              <a:rPr lang="en-US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Philippians 1:1</a:t>
            </a:r>
          </a:p>
          <a:p>
            <a:r>
              <a:rPr lang="en-US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3:2</a:t>
            </a:r>
          </a:p>
          <a:p>
            <a:r>
              <a:rPr lang="en-US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Titus 1:7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71D1811-C744-4FDD-908B-C511E7CECBE8}"/>
              </a:ext>
            </a:extLst>
          </p:cNvPr>
          <p:cNvSpPr txBox="1">
            <a:spLocks/>
          </p:cNvSpPr>
          <p:nvPr/>
        </p:nvSpPr>
        <p:spPr>
          <a:xfrm>
            <a:off x="6027496" y="-203197"/>
            <a:ext cx="3040303" cy="3063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A2A2A4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SHEPHERD</a:t>
            </a:r>
          </a:p>
          <a:p>
            <a:r>
              <a:rPr lang="en-US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Ephesians 4:11</a:t>
            </a:r>
          </a:p>
          <a:p>
            <a:r>
              <a:rPr lang="en-US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Peter 5:2</a:t>
            </a:r>
          </a:p>
          <a:p>
            <a:r>
              <a:rPr lang="en-US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Acts 20:28</a:t>
            </a:r>
          </a:p>
        </p:txBody>
      </p:sp>
    </p:spTree>
    <p:extLst>
      <p:ext uri="{BB962C8B-B14F-4D97-AF65-F5344CB8AC3E}">
        <p14:creationId xmlns:p14="http://schemas.microsoft.com/office/powerpoint/2010/main" val="1833252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3165768"/>
            <a:ext cx="7615877" cy="1149926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Understanding Their 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Maintain Proven Character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3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Titus 1</a:t>
            </a:r>
          </a:p>
        </p:txBody>
      </p:sp>
    </p:spTree>
    <p:extLst>
      <p:ext uri="{BB962C8B-B14F-4D97-AF65-F5344CB8AC3E}">
        <p14:creationId xmlns:p14="http://schemas.microsoft.com/office/powerpoint/2010/main" val="554828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3165768"/>
            <a:ext cx="7615877" cy="1149926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Understanding Their 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Desire Fed Accountability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3:1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Hebrews 13:17</a:t>
            </a:r>
          </a:p>
        </p:txBody>
      </p:sp>
    </p:spTree>
    <p:extLst>
      <p:ext uri="{BB962C8B-B14F-4D97-AF65-F5344CB8AC3E}">
        <p14:creationId xmlns:p14="http://schemas.microsoft.com/office/powerpoint/2010/main" val="480213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3165768"/>
            <a:ext cx="7615877" cy="1149926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Understanding Their 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Willingness to “Spend and Be Spent”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 Corinthians 12:15</a:t>
            </a:r>
          </a:p>
          <a:p>
            <a:endParaRPr lang="en-US" sz="4400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18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3165768"/>
            <a:ext cx="7615877" cy="1149926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Understanding Their 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 lnSpcReduction="10000"/>
          </a:bodyPr>
          <a:lstStyle/>
          <a:p>
            <a:r>
              <a:rPr lang="en-US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 Lead Us In What Matters Most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Acts 6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Thessalonians 5:12-13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Joshua 1:16-18</a:t>
            </a:r>
          </a:p>
        </p:txBody>
      </p:sp>
    </p:spTree>
    <p:extLst>
      <p:ext uri="{BB962C8B-B14F-4D97-AF65-F5344CB8AC3E}">
        <p14:creationId xmlns:p14="http://schemas.microsoft.com/office/powerpoint/2010/main" val="2700580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3165768"/>
            <a:ext cx="7615877" cy="1149926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Understanding Their 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 lnSpcReduction="10000"/>
          </a:bodyPr>
          <a:lstStyle/>
          <a:p>
            <a:r>
              <a:rPr lang="en-US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 Teach Us God’s Will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Corinthians 6 - Disputes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James 5 - Restoration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Corinthians 5 – Appropriate Action</a:t>
            </a:r>
          </a:p>
        </p:txBody>
      </p:sp>
    </p:spTree>
    <p:extLst>
      <p:ext uri="{BB962C8B-B14F-4D97-AF65-F5344CB8AC3E}">
        <p14:creationId xmlns:p14="http://schemas.microsoft.com/office/powerpoint/2010/main" val="2422333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3165768"/>
            <a:ext cx="7615877" cy="1149926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Understanding Their 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 lnSpcReduction="10000"/>
          </a:bodyPr>
          <a:lstStyle/>
          <a:p>
            <a:r>
              <a:rPr lang="en-US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 Teach Us God’s Will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3:2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 Timothy 2:24-25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687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232</TotalTime>
  <Words>163</Words>
  <Application>Microsoft Office PowerPoint</Application>
  <PresentationFormat>On-screen Show (16:9)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Agency FB</vt:lpstr>
      <vt:lpstr>Arial</vt:lpstr>
      <vt:lpstr>Trebuchet MS</vt:lpstr>
      <vt:lpstr>Default</vt:lpstr>
      <vt:lpstr>Understanding Shepherds</vt:lpstr>
      <vt:lpstr>Their Work Is Specific!</vt:lpstr>
      <vt:lpstr>Terms Used To Describe Their Work</vt:lpstr>
      <vt:lpstr>Understanding Their Work</vt:lpstr>
      <vt:lpstr>Understanding Their Work</vt:lpstr>
      <vt:lpstr>Understanding Their Work</vt:lpstr>
      <vt:lpstr>Understanding Their Work</vt:lpstr>
      <vt:lpstr>Understanding Their Work</vt:lpstr>
      <vt:lpstr>Understanding Their Work</vt:lpstr>
      <vt:lpstr>Understanding Their Work</vt:lpstr>
      <vt:lpstr>Understanding Shepherds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28</cp:revision>
  <dcterms:created xsi:type="dcterms:W3CDTF">2014-03-26T14:03:34Z</dcterms:created>
  <dcterms:modified xsi:type="dcterms:W3CDTF">2020-09-30T18:27:36Z</dcterms:modified>
</cp:coreProperties>
</file>