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94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21413" y="4411282"/>
            <a:ext cx="2704513" cy="3905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21413" y="4411282"/>
            <a:ext cx="2704513" cy="3905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24963" y="1571036"/>
            <a:ext cx="3555999" cy="256822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6683" y="300365"/>
            <a:ext cx="8703910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6683" y="300365"/>
            <a:ext cx="8703910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6683" y="300365"/>
            <a:ext cx="8703910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61660" y="3744147"/>
            <a:ext cx="1336860" cy="10374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A3001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A30012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A30012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A30012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A30012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A30012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50469" y="1023097"/>
            <a:ext cx="3830143" cy="3583447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Book Antiqua" panose="02040602050305030304" pitchFamily="18" charset="0"/>
              </a:rPr>
              <a:t>To Be Like Him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ok Antiqua" panose="02040602050305030304" pitchFamily="18" charset="0"/>
              </a:rPr>
              <a:t>Genesis 1:24-31</a:t>
            </a:r>
          </a:p>
          <a:p>
            <a:r>
              <a:rPr lang="en-US" sz="3600" dirty="0">
                <a:latin typeface="Book Antiqua" panose="02040602050305030304" pitchFamily="18" charset="0"/>
              </a:rPr>
              <a:t>“In Our Image”</a:t>
            </a:r>
          </a:p>
          <a:p>
            <a:r>
              <a:rPr lang="en-US" sz="3600" dirty="0">
                <a:latin typeface="Book Antiqua" panose="02040602050305030304" pitchFamily="18" charset="0"/>
              </a:rPr>
              <a:t>“After Our Likeness”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5671" y="3995158"/>
            <a:ext cx="6764922" cy="103740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Book Antiqua" panose="02040602050305030304" pitchFamily="18" charset="0"/>
              </a:rPr>
              <a:t>We Were Created In His Image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ok Antiqua" panose="02040602050305030304" pitchFamily="18" charset="0"/>
              </a:rPr>
              <a:t>Ephesians 4:24</a:t>
            </a:r>
          </a:p>
          <a:p>
            <a:r>
              <a:rPr lang="en-US" sz="3600" dirty="0">
                <a:latin typeface="Book Antiqua" panose="02040602050305030304" pitchFamily="18" charset="0"/>
              </a:rPr>
              <a:t>Colossians 3:10</a:t>
            </a:r>
          </a:p>
          <a:p>
            <a:r>
              <a:rPr lang="en-US" sz="3600" dirty="0">
                <a:latin typeface="Book Antiqua" panose="02040602050305030304" pitchFamily="18" charset="0"/>
              </a:rPr>
              <a:t>Ephesians 5:1-2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5671" y="3995158"/>
            <a:ext cx="6764922" cy="103740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Book Antiqua" panose="02040602050305030304" pitchFamily="18" charset="0"/>
              </a:rPr>
              <a:t>We Are Called To Be Imitators of God</a:t>
            </a:r>
          </a:p>
        </p:txBody>
      </p:sp>
    </p:spTree>
    <p:extLst>
      <p:ext uri="{BB962C8B-B14F-4D97-AF65-F5344CB8AC3E}">
        <p14:creationId xmlns:p14="http://schemas.microsoft.com/office/powerpoint/2010/main" val="3877261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Book Antiqua" panose="02040602050305030304" pitchFamily="18" charset="0"/>
              </a:rPr>
              <a:t>We Imitate Him</a:t>
            </a:r>
          </a:p>
          <a:p>
            <a:r>
              <a:rPr lang="en-US" sz="3600" dirty="0">
                <a:latin typeface="Book Antiqua" panose="02040602050305030304" pitchFamily="18" charset="0"/>
              </a:rPr>
              <a:t>Romans 15:4</a:t>
            </a:r>
          </a:p>
          <a:p>
            <a:r>
              <a:rPr lang="en-US" sz="3600" dirty="0">
                <a:latin typeface="Book Antiqua" panose="02040602050305030304" pitchFamily="18" charset="0"/>
              </a:rPr>
              <a:t>1 Thessalonians 1:6; 2:14</a:t>
            </a:r>
          </a:p>
          <a:p>
            <a:r>
              <a:rPr lang="en-US" sz="3600" dirty="0">
                <a:latin typeface="Book Antiqua" panose="02040602050305030304" pitchFamily="18" charset="0"/>
              </a:rPr>
              <a:t>3 John 11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5671" y="3995158"/>
            <a:ext cx="6764922" cy="103740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 Antiqua" panose="02040602050305030304" pitchFamily="18" charset="0"/>
              </a:rPr>
              <a:t>To Be Like Him…</a:t>
            </a:r>
          </a:p>
        </p:txBody>
      </p:sp>
    </p:spTree>
    <p:extLst>
      <p:ext uri="{BB962C8B-B14F-4D97-AF65-F5344CB8AC3E}">
        <p14:creationId xmlns:p14="http://schemas.microsoft.com/office/powerpoint/2010/main" val="393236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latin typeface="Book Antiqua" panose="02040602050305030304" pitchFamily="18" charset="0"/>
              </a:rPr>
              <a:t>We Imitate Him</a:t>
            </a:r>
          </a:p>
          <a:p>
            <a:r>
              <a:rPr lang="en-US" sz="3600" b="1" dirty="0">
                <a:latin typeface="Book Antiqua" panose="02040602050305030304" pitchFamily="18" charset="0"/>
              </a:rPr>
              <a:t>We Imitate Godly Leaders</a:t>
            </a:r>
          </a:p>
          <a:p>
            <a:r>
              <a:rPr lang="en-US" sz="3600" dirty="0">
                <a:latin typeface="Book Antiqua" panose="02040602050305030304" pitchFamily="18" charset="0"/>
              </a:rPr>
              <a:t>1 Corinthians 10:23-11:1</a:t>
            </a:r>
          </a:p>
          <a:p>
            <a:r>
              <a:rPr lang="en-US" sz="3600" dirty="0">
                <a:latin typeface="Book Antiqua" panose="02040602050305030304" pitchFamily="18" charset="0"/>
              </a:rPr>
              <a:t>Hebrews 13:7</a:t>
            </a:r>
          </a:p>
          <a:p>
            <a:r>
              <a:rPr lang="en-US" sz="36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5671" y="3995158"/>
            <a:ext cx="6764922" cy="103740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 Antiqua" panose="02040602050305030304" pitchFamily="18" charset="0"/>
              </a:rPr>
              <a:t>To Be Like Him…</a:t>
            </a:r>
          </a:p>
        </p:txBody>
      </p:sp>
    </p:spTree>
    <p:extLst>
      <p:ext uri="{BB962C8B-B14F-4D97-AF65-F5344CB8AC3E}">
        <p14:creationId xmlns:p14="http://schemas.microsoft.com/office/powerpoint/2010/main" val="953142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sz="3200" dirty="0">
                <a:latin typeface="Book Antiqua" panose="02040602050305030304" pitchFamily="18" charset="0"/>
              </a:rPr>
              <a:t>We Imitate Him</a:t>
            </a:r>
          </a:p>
          <a:p>
            <a:pPr algn="l"/>
            <a:r>
              <a:rPr lang="en-US" sz="3500" dirty="0">
                <a:latin typeface="Book Antiqua" panose="02040602050305030304" pitchFamily="18" charset="0"/>
              </a:rPr>
              <a:t>We Imitate Godly Leaders</a:t>
            </a:r>
          </a:p>
          <a:p>
            <a:r>
              <a:rPr lang="en-US" sz="3900" b="1" dirty="0">
                <a:latin typeface="Book Antiqua" panose="02040602050305030304" pitchFamily="18" charset="0"/>
              </a:rPr>
              <a:t>We Imitate Godly Examples</a:t>
            </a:r>
          </a:p>
          <a:p>
            <a:r>
              <a:rPr lang="en-US" sz="3600" dirty="0">
                <a:latin typeface="Book Antiqua" panose="02040602050305030304" pitchFamily="18" charset="0"/>
              </a:rPr>
              <a:t>Hebrews 6:1-10</a:t>
            </a:r>
          </a:p>
          <a:p>
            <a:r>
              <a:rPr lang="en-US" sz="3600" dirty="0">
                <a:latin typeface="Book Antiqua" panose="02040602050305030304" pitchFamily="18" charset="0"/>
              </a:rPr>
              <a:t>Hebrews 11</a:t>
            </a:r>
          </a:p>
          <a:p>
            <a:r>
              <a:rPr lang="en-US" sz="36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5671" y="3995158"/>
            <a:ext cx="6764922" cy="103740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 Antiqua" panose="02040602050305030304" pitchFamily="18" charset="0"/>
              </a:rPr>
              <a:t>To Be Like Him…</a:t>
            </a:r>
          </a:p>
        </p:txBody>
      </p:sp>
    </p:spTree>
    <p:extLst>
      <p:ext uri="{BB962C8B-B14F-4D97-AF65-F5344CB8AC3E}">
        <p14:creationId xmlns:p14="http://schemas.microsoft.com/office/powerpoint/2010/main" val="2676232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50469" y="1023097"/>
            <a:ext cx="3830143" cy="3583447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Book Antiqua" panose="02040602050305030304" pitchFamily="18" charset="0"/>
              </a:rPr>
              <a:t>To Be Like Him</a:t>
            </a:r>
          </a:p>
        </p:txBody>
      </p:sp>
    </p:spTree>
    <p:extLst>
      <p:ext uri="{BB962C8B-B14F-4D97-AF65-F5344CB8AC3E}">
        <p14:creationId xmlns:p14="http://schemas.microsoft.com/office/powerpoint/2010/main" val="108009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349</TotalTime>
  <Words>97</Words>
  <Application>Microsoft Office PowerPoint</Application>
  <PresentationFormat>On-screen Show (16:9)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Book Antiqua</vt:lpstr>
      <vt:lpstr>Georgia</vt:lpstr>
      <vt:lpstr>Default</vt:lpstr>
      <vt:lpstr>To Be Like Him</vt:lpstr>
      <vt:lpstr>We Were Created In His Image</vt:lpstr>
      <vt:lpstr>We Are Called To Be Imitators of God</vt:lpstr>
      <vt:lpstr>To Be Like Him…</vt:lpstr>
      <vt:lpstr>To Be Like Him…</vt:lpstr>
      <vt:lpstr>To Be Like Him…</vt:lpstr>
      <vt:lpstr>To Be Like Him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22</cp:revision>
  <dcterms:created xsi:type="dcterms:W3CDTF">2014-03-26T14:03:34Z</dcterms:created>
  <dcterms:modified xsi:type="dcterms:W3CDTF">2020-11-03T15:40:08Z</dcterms:modified>
</cp:coreProperties>
</file>