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D5"/>
    <a:srgbClr val="EB6613"/>
    <a:srgbClr val="E56014"/>
    <a:srgbClr val="EEE5D0"/>
    <a:srgbClr val="EEE2C9"/>
    <a:srgbClr val="384050"/>
    <a:srgbClr val="EAEDF0"/>
    <a:srgbClr val="EBEBEB"/>
    <a:srgbClr val="2D8537"/>
    <a:srgbClr val="717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4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16493" y="3203307"/>
            <a:ext cx="3062507" cy="337596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16493" y="3203307"/>
            <a:ext cx="3062507" cy="337596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26702" y="2933975"/>
            <a:ext cx="4991473" cy="196938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361724"/>
            <a:ext cx="8205907" cy="30063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361724"/>
            <a:ext cx="8205907" cy="30063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361724"/>
            <a:ext cx="8205907" cy="30063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25991" y="3858380"/>
            <a:ext cx="2258621" cy="92440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0" y="361725"/>
            <a:ext cx="8222669" cy="260440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89" y="3138918"/>
            <a:ext cx="8222670" cy="65515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61725"/>
            <a:ext cx="8222669" cy="3432348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BFCD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B661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B661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B661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B661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B661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rot="16200000">
            <a:off x="-72841" y="3124982"/>
            <a:ext cx="3062507" cy="920071"/>
          </a:xfrm>
        </p:spPr>
        <p:txBody>
          <a:bodyPr/>
          <a:lstStyle/>
          <a:p>
            <a:r>
              <a:rPr lang="en-US" sz="2800" dirty="0">
                <a:latin typeface="Biome" panose="020B0503030204020804" pitchFamily="34" charset="0"/>
                <a:cs typeface="Biome" panose="020B0503030204020804" pitchFamily="34" charset="0"/>
              </a:rPr>
              <a:t>Philippians 4:8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448" y="3146888"/>
            <a:ext cx="7225552" cy="196938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Biome" panose="020B0503030204020804" pitchFamily="34" charset="0"/>
                <a:cs typeface="Biome" panose="020B0503030204020804" pitchFamily="34" charset="0"/>
              </a:rPr>
              <a:t>The Importance of </a:t>
            </a:r>
            <a:br>
              <a:rPr lang="en-US" sz="48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8000" spc="600" dirty="0">
                <a:latin typeface="Biome" panose="020B0503030204020804" pitchFamily="34" charset="0"/>
                <a:cs typeface="Biome" panose="020B0503030204020804" pitchFamily="34" charset="0"/>
              </a:rPr>
              <a:t>Attitude</a:t>
            </a:r>
            <a:endParaRPr lang="en-US" sz="4800" spc="6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231" y="361724"/>
            <a:ext cx="4097770" cy="30063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Luke 1:17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Philippians 2:5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Philippians 3:15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991" y="3858380"/>
            <a:ext cx="5151754" cy="92440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An Attitude Indicator </a:t>
            </a:r>
          </a:p>
        </p:txBody>
      </p:sp>
      <p:pic>
        <p:nvPicPr>
          <p:cNvPr id="3" name="Picture 2" descr="A close up of a speaker&#10;&#10;Description automatically generated">
            <a:extLst>
              <a:ext uri="{FF2B5EF4-FFF2-40B4-BE49-F238E27FC236}">
                <a16:creationId xmlns:a16="http://schemas.microsoft.com/office/drawing/2014/main" id="{19AF4D7D-4E00-4A09-A197-C5F7B6280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8" y="3622964"/>
            <a:ext cx="1575328" cy="156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501256B-0C37-4EA9-9D7A-0F9A07363B55}"/>
              </a:ext>
            </a:extLst>
          </p:cNvPr>
          <p:cNvSpPr txBox="1">
            <a:spLocks/>
          </p:cNvSpPr>
          <p:nvPr/>
        </p:nvSpPr>
        <p:spPr>
          <a:xfrm>
            <a:off x="4724401" y="361724"/>
            <a:ext cx="4097770" cy="300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The Cognitive Component</a:t>
            </a:r>
          </a:p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The Emotional Component</a:t>
            </a:r>
          </a:p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The Behavioral Component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231" y="361724"/>
            <a:ext cx="4097770" cy="30063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Philippians 1:27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Philippians 2:3-8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991" y="3858380"/>
            <a:ext cx="5151754" cy="92440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One Attitude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501256B-0C37-4EA9-9D7A-0F9A07363B55}"/>
              </a:ext>
            </a:extLst>
          </p:cNvPr>
          <p:cNvSpPr txBox="1">
            <a:spLocks/>
          </p:cNvSpPr>
          <p:nvPr/>
        </p:nvSpPr>
        <p:spPr>
          <a:xfrm>
            <a:off x="4724401" y="361724"/>
            <a:ext cx="4097770" cy="300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10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231" y="361724"/>
            <a:ext cx="8226424" cy="300631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Its Just As Important As Everything Else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Matthew 16:23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991" y="3713019"/>
            <a:ext cx="5151754" cy="13231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The Importance of Attitude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501256B-0C37-4EA9-9D7A-0F9A07363B55}"/>
              </a:ext>
            </a:extLst>
          </p:cNvPr>
          <p:cNvSpPr txBox="1">
            <a:spLocks/>
          </p:cNvSpPr>
          <p:nvPr/>
        </p:nvSpPr>
        <p:spPr>
          <a:xfrm>
            <a:off x="4724401" y="361724"/>
            <a:ext cx="4097770" cy="300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897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231" y="361724"/>
            <a:ext cx="8226424" cy="300631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Attitude Is Most Critical When Conditions Are Poor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Philippians 3:14-21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991" y="3713019"/>
            <a:ext cx="5151754" cy="13231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The Importance of Attitude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501256B-0C37-4EA9-9D7A-0F9A07363B55}"/>
              </a:ext>
            </a:extLst>
          </p:cNvPr>
          <p:cNvSpPr txBox="1">
            <a:spLocks/>
          </p:cNvSpPr>
          <p:nvPr/>
        </p:nvSpPr>
        <p:spPr>
          <a:xfrm>
            <a:off x="4724401" y="361724"/>
            <a:ext cx="4097770" cy="300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96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231" y="361724"/>
            <a:ext cx="8226424" cy="300631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Attitude Is About What I Know Over What I Feel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Romans 12:1-3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Philippians 4:6-8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991" y="3713019"/>
            <a:ext cx="5151754" cy="13231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The Importance of Attitude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501256B-0C37-4EA9-9D7A-0F9A07363B55}"/>
              </a:ext>
            </a:extLst>
          </p:cNvPr>
          <p:cNvSpPr txBox="1">
            <a:spLocks/>
          </p:cNvSpPr>
          <p:nvPr/>
        </p:nvSpPr>
        <p:spPr>
          <a:xfrm>
            <a:off x="4724401" y="361724"/>
            <a:ext cx="4097770" cy="300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66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231" y="361724"/>
            <a:ext cx="8226424" cy="300631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Attitude Is Chosen By Me, Not Dictated by the World!</a:t>
            </a:r>
          </a:p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Romans 8:5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991" y="3713019"/>
            <a:ext cx="5151754" cy="13231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The Importance of Attitude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501256B-0C37-4EA9-9D7A-0F9A07363B55}"/>
              </a:ext>
            </a:extLst>
          </p:cNvPr>
          <p:cNvSpPr txBox="1">
            <a:spLocks/>
          </p:cNvSpPr>
          <p:nvPr/>
        </p:nvSpPr>
        <p:spPr>
          <a:xfrm>
            <a:off x="4724401" y="361724"/>
            <a:ext cx="4097770" cy="300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EB6613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569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rot="16200000">
            <a:off x="-72841" y="3124982"/>
            <a:ext cx="3062507" cy="920071"/>
          </a:xfrm>
        </p:spPr>
        <p:txBody>
          <a:bodyPr/>
          <a:lstStyle/>
          <a:p>
            <a:r>
              <a:rPr lang="en-US" sz="2800" dirty="0">
                <a:latin typeface="Biome" panose="020B0503030204020804" pitchFamily="34" charset="0"/>
                <a:cs typeface="Biome" panose="020B0503030204020804" pitchFamily="34" charset="0"/>
              </a:rPr>
              <a:t>Philippians 4:8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448" y="3146888"/>
            <a:ext cx="7225552" cy="196938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Biome" panose="020B0503030204020804" pitchFamily="34" charset="0"/>
                <a:cs typeface="Biome" panose="020B0503030204020804" pitchFamily="34" charset="0"/>
              </a:rPr>
              <a:t>The Importance of </a:t>
            </a:r>
            <a:br>
              <a:rPr lang="en-US" sz="48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8000" spc="600" dirty="0">
                <a:latin typeface="Biome" panose="020B0503030204020804" pitchFamily="34" charset="0"/>
                <a:cs typeface="Biome" panose="020B0503030204020804" pitchFamily="34" charset="0"/>
              </a:rPr>
              <a:t>Attitude</a:t>
            </a:r>
            <a:endParaRPr lang="en-US" sz="4800" spc="6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133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129</TotalTime>
  <Words>106</Words>
  <Application>Microsoft Office PowerPoint</Application>
  <PresentationFormat>On-screen Show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Biome</vt:lpstr>
      <vt:lpstr>Trebuchet MS</vt:lpstr>
      <vt:lpstr>Default</vt:lpstr>
      <vt:lpstr>The Importance of  Attitude</vt:lpstr>
      <vt:lpstr>An Attitude Indicator </vt:lpstr>
      <vt:lpstr>One Attitude </vt:lpstr>
      <vt:lpstr>The Importance of Attitude</vt:lpstr>
      <vt:lpstr>The Importance of Attitude</vt:lpstr>
      <vt:lpstr>The Importance of Attitude</vt:lpstr>
      <vt:lpstr>The Importance of Attitude</vt:lpstr>
      <vt:lpstr>The Importance of  Attitude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51</cp:revision>
  <dcterms:created xsi:type="dcterms:W3CDTF">2014-03-26T14:03:34Z</dcterms:created>
  <dcterms:modified xsi:type="dcterms:W3CDTF">2020-11-19T21:52:13Z</dcterms:modified>
</cp:coreProperties>
</file>