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9F9F9"/>
    <a:srgbClr val="F8F6FC"/>
    <a:srgbClr val="F9CB9A"/>
    <a:srgbClr val="EBE8C8"/>
    <a:srgbClr val="402F5A"/>
    <a:srgbClr val="E59C7C"/>
    <a:srgbClr val="5A3721"/>
    <a:srgbClr val="7E5E35"/>
    <a:srgbClr val="CAAA79"/>
    <a:srgbClr val="B7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94609"/>
  </p:normalViewPr>
  <p:slideViewPr>
    <p:cSldViewPr snapToGrid="0" snapToObjects="1">
      <p:cViewPr varScale="1">
        <p:scale>
          <a:sx n="137" d="100"/>
          <a:sy n="137" d="100"/>
        </p:scale>
        <p:origin x="97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49585" y="3573711"/>
            <a:ext cx="4194496" cy="125834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49585" y="3573711"/>
            <a:ext cx="4194496" cy="125834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03259" y="2298582"/>
            <a:ext cx="3171038" cy="192947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6846" y="1694576"/>
            <a:ext cx="7914758" cy="266769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6846" y="1694576"/>
            <a:ext cx="7914758" cy="266769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32433" y="1434518"/>
            <a:ext cx="1887523" cy="11744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9F9F9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0137" y="2128947"/>
            <a:ext cx="5730706" cy="1752018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astellar" panose="020A0402060406010301" pitchFamily="18" charset="0"/>
              </a:rPr>
              <a:t>Transitioning Into Eternity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6846" y="1694576"/>
            <a:ext cx="7914758" cy="2814603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Avenir Next LT Pro" panose="020B0504020202020204" pitchFamily="34" charset="0"/>
              </a:rPr>
              <a:t>Christ Is Returning!</a:t>
            </a:r>
          </a:p>
          <a:p>
            <a:r>
              <a:rPr lang="en-US" sz="3600" dirty="0">
                <a:latin typeface="Avenir Next LT Pro" panose="020B0504020202020204" pitchFamily="34" charset="0"/>
              </a:rPr>
              <a:t>Matthew 25:31-33</a:t>
            </a:r>
          </a:p>
          <a:p>
            <a:r>
              <a:rPr lang="en-US" sz="3600" dirty="0">
                <a:latin typeface="Avenir Next LT Pro" panose="020B0504020202020204" pitchFamily="34" charset="0"/>
              </a:rPr>
              <a:t>2 Peter 3:8-13</a:t>
            </a:r>
          </a:p>
          <a:p>
            <a:r>
              <a:rPr lang="en-US" sz="3600" dirty="0">
                <a:latin typeface="Avenir Next LT Pro" panose="020B0504020202020204" pitchFamily="34" charset="0"/>
              </a:rPr>
              <a:t>1 Thessalonians 3:11-13; 4:13-18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670" y="1193606"/>
            <a:ext cx="8208659" cy="50097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stellar" panose="020A0402060406010301" pitchFamily="18" charset="0"/>
              </a:rPr>
              <a:t>What We DO Know For Sure?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6846" y="1694576"/>
            <a:ext cx="7914758" cy="2814603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Avenir Next LT Pro" panose="020B0504020202020204" pitchFamily="34" charset="0"/>
              </a:rPr>
              <a:t>He Will Bring Departed Souls</a:t>
            </a:r>
          </a:p>
          <a:p>
            <a:r>
              <a:rPr lang="en-US" sz="3600" dirty="0">
                <a:latin typeface="Avenir Next LT Pro" panose="020B0504020202020204" pitchFamily="34" charset="0"/>
              </a:rPr>
              <a:t>1 Thessalonians 3:13; 4:14</a:t>
            </a:r>
          </a:p>
          <a:p>
            <a:endParaRPr lang="en-US" sz="3600" dirty="0">
              <a:latin typeface="Avenir Next LT Pro" panose="020B0504020202020204" pitchFamily="34" charset="0"/>
            </a:endParaRPr>
          </a:p>
          <a:p>
            <a:endParaRPr lang="en-US" sz="3600" dirty="0">
              <a:latin typeface="Avenir Next LT Pro" panose="020B05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670" y="1193606"/>
            <a:ext cx="8208659" cy="50097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stellar" panose="020A0402060406010301" pitchFamily="18" charset="0"/>
              </a:rPr>
              <a:t>What We Do Know For Sure?</a:t>
            </a:r>
          </a:p>
        </p:txBody>
      </p:sp>
    </p:spTree>
    <p:extLst>
      <p:ext uri="{BB962C8B-B14F-4D97-AF65-F5344CB8AC3E}">
        <p14:creationId xmlns:p14="http://schemas.microsoft.com/office/powerpoint/2010/main" val="3615681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6846" y="1694576"/>
            <a:ext cx="7914758" cy="2814603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Avenir Next LT Pro" panose="020B0504020202020204" pitchFamily="34" charset="0"/>
              </a:rPr>
              <a:t>Changed Bodies Will Be Raised</a:t>
            </a:r>
          </a:p>
          <a:p>
            <a:r>
              <a:rPr lang="en-US" sz="3600" dirty="0">
                <a:latin typeface="Avenir Next LT Pro" panose="020B0504020202020204" pitchFamily="34" charset="0"/>
              </a:rPr>
              <a:t>1 Corinthians 15:35-58</a:t>
            </a:r>
          </a:p>
          <a:p>
            <a:endParaRPr lang="en-US" sz="3600" dirty="0">
              <a:latin typeface="Avenir Next LT Pro" panose="020B0504020202020204" pitchFamily="34" charset="0"/>
            </a:endParaRPr>
          </a:p>
          <a:p>
            <a:endParaRPr lang="en-US" sz="3600" dirty="0">
              <a:latin typeface="Avenir Next LT Pro" panose="020B05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670" y="1193606"/>
            <a:ext cx="8208659" cy="50097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stellar" panose="020A0402060406010301" pitchFamily="18" charset="0"/>
              </a:rPr>
              <a:t>What We Do Know For Sure?</a:t>
            </a:r>
          </a:p>
        </p:txBody>
      </p:sp>
    </p:spTree>
    <p:extLst>
      <p:ext uri="{BB962C8B-B14F-4D97-AF65-F5344CB8AC3E}">
        <p14:creationId xmlns:p14="http://schemas.microsoft.com/office/powerpoint/2010/main" val="3832161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6846" y="1694576"/>
            <a:ext cx="7914758" cy="2814603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Avenir Next LT Pro" panose="020B0504020202020204" pitchFamily="34" charset="0"/>
              </a:rPr>
              <a:t>We Will Forever Be With the Lord</a:t>
            </a:r>
          </a:p>
          <a:p>
            <a:r>
              <a:rPr lang="en-US" sz="3600" dirty="0">
                <a:latin typeface="Avenir Next LT Pro" panose="020B0504020202020204" pitchFamily="34" charset="0"/>
              </a:rPr>
              <a:t>1 Thessalonians 4:16-18</a:t>
            </a:r>
          </a:p>
          <a:p>
            <a:r>
              <a:rPr lang="en-US" sz="3600" dirty="0">
                <a:latin typeface="Avenir Next LT Pro" panose="020B0504020202020204" pitchFamily="34" charset="0"/>
              </a:rPr>
              <a:t>2 Thessalonians 1:7-9</a:t>
            </a:r>
          </a:p>
          <a:p>
            <a:endParaRPr lang="en-US" sz="3600" dirty="0">
              <a:latin typeface="Avenir Next LT Pro" panose="020B05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670" y="1193606"/>
            <a:ext cx="8208659" cy="50097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stellar" panose="020A0402060406010301" pitchFamily="18" charset="0"/>
              </a:rPr>
              <a:t>What We Do Know For Sure?</a:t>
            </a:r>
          </a:p>
        </p:txBody>
      </p:sp>
    </p:spTree>
    <p:extLst>
      <p:ext uri="{BB962C8B-B14F-4D97-AF65-F5344CB8AC3E}">
        <p14:creationId xmlns:p14="http://schemas.microsoft.com/office/powerpoint/2010/main" val="1633868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6846" y="1694576"/>
            <a:ext cx="3955154" cy="2814603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Avenir Next LT Pro" panose="020B0504020202020204" pitchFamily="34" charset="0"/>
              </a:rPr>
              <a:t>Hadean Real View</a:t>
            </a:r>
            <a:endParaRPr lang="en-US" sz="3600" dirty="0">
              <a:latin typeface="Avenir Next LT Pro" panose="020B0504020202020204" pitchFamily="34" charset="0"/>
            </a:endParaRPr>
          </a:p>
          <a:p>
            <a:r>
              <a:rPr lang="en-US" sz="3600" dirty="0">
                <a:latin typeface="Avenir Next LT Pro" panose="020B0504020202020204" pitchFamily="34" charset="0"/>
              </a:rPr>
              <a:t>Luke 16:19-31</a:t>
            </a:r>
          </a:p>
          <a:p>
            <a:r>
              <a:rPr lang="en-US" sz="3600" dirty="0">
                <a:latin typeface="Avenir Next LT Pro" panose="020B0504020202020204" pitchFamily="34" charset="0"/>
              </a:rPr>
              <a:t>Luke 23:43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670" y="1193606"/>
            <a:ext cx="8208659" cy="50097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stellar" panose="020A0402060406010301" pitchFamily="18" charset="0"/>
              </a:rPr>
              <a:t>What Happens When We Die?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B18A912-BEB4-406C-8BBE-FB09AB3D2968}"/>
              </a:ext>
            </a:extLst>
          </p:cNvPr>
          <p:cNvSpPr txBox="1">
            <a:spLocks/>
          </p:cNvSpPr>
          <p:nvPr/>
        </p:nvSpPr>
        <p:spPr>
          <a:xfrm>
            <a:off x="4571999" y="1694576"/>
            <a:ext cx="3955154" cy="2814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F9F9F9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9F9F9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9F9F9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9F9F9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9F9F9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u="sng" dirty="0">
                <a:latin typeface="Avenir Next LT Pro" panose="020B0504020202020204" pitchFamily="34" charset="0"/>
              </a:rPr>
              <a:t>No Hadean Real View</a:t>
            </a:r>
            <a:endParaRPr lang="en-US" sz="3600" dirty="0">
              <a:latin typeface="Avenir Next LT Pro" panose="020B0504020202020204" pitchFamily="34" charset="0"/>
            </a:endParaRPr>
          </a:p>
          <a:p>
            <a:r>
              <a:rPr lang="en-US" sz="3600" dirty="0">
                <a:latin typeface="Avenir Next LT Pro" panose="020B0504020202020204" pitchFamily="34" charset="0"/>
              </a:rPr>
              <a:t>Acts 7:54-60</a:t>
            </a:r>
          </a:p>
          <a:p>
            <a:r>
              <a:rPr lang="en-US" sz="3600" dirty="0">
                <a:latin typeface="Avenir Next LT Pro" panose="020B0504020202020204" pitchFamily="34" charset="0"/>
              </a:rPr>
              <a:t>2 Corinthians 5:1-9</a:t>
            </a:r>
          </a:p>
          <a:p>
            <a:r>
              <a:rPr lang="en-US" sz="3600" dirty="0">
                <a:latin typeface="Avenir Next LT Pro" panose="020B0504020202020204" pitchFamily="34" charset="0"/>
              </a:rPr>
              <a:t>Philippians 1:21-23</a:t>
            </a:r>
          </a:p>
          <a:p>
            <a:r>
              <a:rPr lang="en-US" sz="3600" dirty="0">
                <a:latin typeface="Avenir Next LT Pro" panose="020B0504020202020204" pitchFamily="34" charset="0"/>
              </a:rPr>
              <a:t>Revelation 6:9-11</a:t>
            </a:r>
          </a:p>
        </p:txBody>
      </p:sp>
    </p:spTree>
    <p:extLst>
      <p:ext uri="{BB962C8B-B14F-4D97-AF65-F5344CB8AC3E}">
        <p14:creationId xmlns:p14="http://schemas.microsoft.com/office/powerpoint/2010/main" val="110761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6845" y="1694576"/>
            <a:ext cx="7947801" cy="2814603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Avenir Next LT Pro" panose="020B0504020202020204" pitchFamily="34" charset="0"/>
              </a:rPr>
              <a:t>The Return of Jesus Is Absolute!</a:t>
            </a:r>
            <a:endParaRPr lang="en-US" sz="3600" dirty="0">
              <a:latin typeface="Avenir Next LT Pro" panose="020B0504020202020204" pitchFamily="34" charset="0"/>
            </a:endParaRPr>
          </a:p>
          <a:p>
            <a:r>
              <a:rPr lang="en-US" sz="3600" dirty="0">
                <a:latin typeface="Avenir Next LT Pro" panose="020B0504020202020204" pitchFamily="34" charset="0"/>
              </a:rPr>
              <a:t>Hebrews 9:27</a:t>
            </a:r>
          </a:p>
          <a:p>
            <a:r>
              <a:rPr lang="en-US" sz="3600" dirty="0">
                <a:latin typeface="Avenir Next LT Pro" panose="020B0504020202020204" pitchFamily="34" charset="0"/>
              </a:rPr>
              <a:t>2 Corinthians 5:10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670" y="1193606"/>
            <a:ext cx="8208659" cy="50097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stellar" panose="020A0402060406010301" pitchFamily="18" charset="0"/>
              </a:rPr>
              <a:t>What We Need To Focus On</a:t>
            </a:r>
          </a:p>
        </p:txBody>
      </p:sp>
    </p:spTree>
    <p:extLst>
      <p:ext uri="{BB962C8B-B14F-4D97-AF65-F5344CB8AC3E}">
        <p14:creationId xmlns:p14="http://schemas.microsoft.com/office/powerpoint/2010/main" val="1206225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6845" y="1694576"/>
            <a:ext cx="7947801" cy="2814603"/>
          </a:xfrm>
        </p:spPr>
        <p:txBody>
          <a:bodyPr>
            <a:normAutofit fontScale="92500" lnSpcReduction="10000"/>
          </a:bodyPr>
          <a:lstStyle/>
          <a:p>
            <a:r>
              <a:rPr lang="en-US" sz="4000" u="sng" dirty="0">
                <a:latin typeface="Avenir Next LT Pro" panose="020B0504020202020204" pitchFamily="34" charset="0"/>
              </a:rPr>
              <a:t>I Need to Be Actively Preparing and Working</a:t>
            </a:r>
            <a:endParaRPr lang="en-US" sz="3600" dirty="0">
              <a:latin typeface="Avenir Next LT Pro" panose="020B0504020202020204" pitchFamily="34" charset="0"/>
            </a:endParaRPr>
          </a:p>
          <a:p>
            <a:r>
              <a:rPr lang="en-US" sz="3600" dirty="0">
                <a:latin typeface="Avenir Next LT Pro" panose="020B0504020202020204" pitchFamily="34" charset="0"/>
              </a:rPr>
              <a:t>Acts 22:16</a:t>
            </a:r>
          </a:p>
          <a:p>
            <a:r>
              <a:rPr lang="en-US" sz="3600" dirty="0">
                <a:latin typeface="Avenir Next LT Pro" panose="020B0504020202020204" pitchFamily="34" charset="0"/>
              </a:rPr>
              <a:t>Acts 8:13, 20-24</a:t>
            </a:r>
          </a:p>
          <a:p>
            <a:r>
              <a:rPr lang="en-US" sz="3600" dirty="0">
                <a:latin typeface="Avenir Next LT Pro" panose="020B0504020202020204" pitchFamily="34" charset="0"/>
              </a:rPr>
              <a:t>2 Corinthians 5:10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670" y="1193606"/>
            <a:ext cx="8208659" cy="50097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stellar" panose="020A0402060406010301" pitchFamily="18" charset="0"/>
              </a:rPr>
              <a:t>What We Need To Focus On</a:t>
            </a:r>
          </a:p>
        </p:txBody>
      </p:sp>
    </p:spTree>
    <p:extLst>
      <p:ext uri="{BB962C8B-B14F-4D97-AF65-F5344CB8AC3E}">
        <p14:creationId xmlns:p14="http://schemas.microsoft.com/office/powerpoint/2010/main" val="268287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0137" y="2128947"/>
            <a:ext cx="5730706" cy="1752018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astellar" panose="020A0402060406010301" pitchFamily="18" charset="0"/>
              </a:rPr>
              <a:t>Transitioning Into Eternity</a:t>
            </a:r>
          </a:p>
        </p:txBody>
      </p:sp>
    </p:spTree>
    <p:extLst>
      <p:ext uri="{BB962C8B-B14F-4D97-AF65-F5344CB8AC3E}">
        <p14:creationId xmlns:p14="http://schemas.microsoft.com/office/powerpoint/2010/main" val="4113842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269</TotalTime>
  <Words>146</Words>
  <Application>Microsoft Office PowerPoint</Application>
  <PresentationFormat>On-screen Show (16:9)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Castellar</vt:lpstr>
      <vt:lpstr>Trebuchet MS</vt:lpstr>
      <vt:lpstr>Default</vt:lpstr>
      <vt:lpstr>Transitioning Into Eternity</vt:lpstr>
      <vt:lpstr>What We DO Know For Sure?</vt:lpstr>
      <vt:lpstr>What We Do Know For Sure?</vt:lpstr>
      <vt:lpstr>What We Do Know For Sure?</vt:lpstr>
      <vt:lpstr>What We Do Know For Sure?</vt:lpstr>
      <vt:lpstr>What Happens When We Die?</vt:lpstr>
      <vt:lpstr>What We Need To Focus On</vt:lpstr>
      <vt:lpstr>What We Need To Focus On</vt:lpstr>
      <vt:lpstr>Transitioning Into Eternity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37</cp:revision>
  <dcterms:created xsi:type="dcterms:W3CDTF">2014-03-26T14:03:34Z</dcterms:created>
  <dcterms:modified xsi:type="dcterms:W3CDTF">2021-01-01T16:35:21Z</dcterms:modified>
</cp:coreProperties>
</file>