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02" y="3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41114" y="2673875"/>
            <a:ext cx="1824552" cy="39052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3959" y="1726052"/>
            <a:ext cx="7664907" cy="8674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241114" y="2673875"/>
            <a:ext cx="1824552" cy="39052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16914"/>
            <a:ext cx="8211824" cy="275957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16914"/>
            <a:ext cx="8211824" cy="275957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7008" y="3318238"/>
            <a:ext cx="7688128" cy="75989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16914"/>
            <a:ext cx="8211824" cy="275957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279820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3398444"/>
            <a:ext cx="8159750" cy="381624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18276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959" y="1246910"/>
            <a:ext cx="7664907" cy="134664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Walking On Water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1999" y="2673875"/>
            <a:ext cx="3338945" cy="39052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Copperplate Gothic Light" panose="020E0507020206020404" pitchFamily="34" charset="0"/>
              </a:rPr>
              <a:t>Matthew 14:22-33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pperplate Gothic Light" panose="020E0507020206020404" pitchFamily="34" charset="0"/>
              </a:rPr>
              <a:t>Peter Walks on Water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pperplate Gothic Light" panose="020E0507020206020404" pitchFamily="34" charset="0"/>
              </a:rPr>
              <a:t>Matthew 14:22-33</a:t>
            </a:r>
          </a:p>
          <a:p>
            <a:r>
              <a:rPr lang="en-US" sz="2800" dirty="0">
                <a:latin typeface="Copperplate Gothic Light" panose="020E0507020206020404" pitchFamily="34" charset="0"/>
              </a:rPr>
              <a:t>(Mark 6 &amp; John 6)</a:t>
            </a:r>
          </a:p>
          <a:p>
            <a:r>
              <a:rPr lang="en-US" sz="4000" dirty="0">
                <a:latin typeface="Copperplate Gothic Light" panose="020E0507020206020404" pitchFamily="34" charset="0"/>
              </a:rPr>
              <a:t>Hebrews 12:1-2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4691" y="96983"/>
            <a:ext cx="8915400" cy="3844635"/>
          </a:xfrm>
          <a:solidFill>
            <a:srgbClr val="1C326B">
              <a:alpha val="45000"/>
            </a:srgbClr>
          </a:solidFill>
        </p:spPr>
        <p:txBody>
          <a:bodyPr>
            <a:normAutofit/>
          </a:bodyPr>
          <a:lstStyle/>
          <a:p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Jesus, By His Power, Is Always In Total Control</a:t>
            </a:r>
          </a:p>
          <a:p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Luke 8</a:t>
            </a:r>
          </a:p>
          <a:p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Calming the Sea = Control of physical world</a:t>
            </a:r>
          </a:p>
          <a:p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Casting out Demon = Control of spiritual world</a:t>
            </a:r>
          </a:p>
          <a:p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Curing of Sickness = Control of physical bodies</a:t>
            </a:r>
          </a:p>
          <a:p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Returning of Spirit = Control of spiritual bodies</a:t>
            </a:r>
            <a:endParaRPr lang="en-US" sz="4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4691" y="96983"/>
            <a:ext cx="8915400" cy="3844635"/>
          </a:xfrm>
          <a:solidFill>
            <a:srgbClr val="1C326B">
              <a:alpha val="45000"/>
            </a:srgbClr>
          </a:solidFill>
        </p:spPr>
        <p:txBody>
          <a:bodyPr>
            <a:normAutofit/>
          </a:bodyPr>
          <a:lstStyle/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Jesus, By His Power, Is Always In Total Control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Storms Make Impactful Backdrops for Faith</a:t>
            </a:r>
          </a:p>
          <a:p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Remember Noah, Elijah, Disciples, Paul?</a:t>
            </a:r>
          </a:p>
          <a:p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James 1:2-6</a:t>
            </a:r>
          </a:p>
          <a:p>
            <a:endParaRPr lang="en-US" sz="32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endParaRPr lang="en-US" sz="4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47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4691" y="96983"/>
            <a:ext cx="8915400" cy="3844635"/>
          </a:xfrm>
          <a:solidFill>
            <a:srgbClr val="1C326B">
              <a:alpha val="45000"/>
            </a:srgbClr>
          </a:solidFill>
        </p:spPr>
        <p:txBody>
          <a:bodyPr>
            <a:normAutofit/>
          </a:bodyPr>
          <a:lstStyle/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Jesus, By His Power, Is Always In Total Control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Storms Make Impactful Backdrops for Faith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When Jesus Says “Come,” Anything Is Possible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Matthew 11:28-30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Romans 8:35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Psalm 27</a:t>
            </a:r>
            <a:endParaRPr lang="en-US" sz="35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2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4691" y="96983"/>
            <a:ext cx="8915400" cy="3844635"/>
          </a:xfrm>
          <a:solidFill>
            <a:srgbClr val="1C326B">
              <a:alpha val="45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Jesus, By His Power, Is Always In Total Control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Storms Make Impactful Backdrops for Faith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When Jesus Says “Come,” Anything Is Possible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Losing Sight of Jesus Has A Predictable Outcome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Jonah 1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Matthew 13:7, 22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Sin + King = Sinking</a:t>
            </a:r>
            <a:endParaRPr lang="en-US" sz="35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69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4691" y="96983"/>
            <a:ext cx="8915400" cy="4752108"/>
          </a:xfrm>
          <a:solidFill>
            <a:srgbClr val="1C326B">
              <a:alpha val="45000"/>
            </a:srgbClr>
          </a:solidFill>
        </p:spPr>
        <p:txBody>
          <a:bodyPr>
            <a:normAutofit fontScale="92500"/>
          </a:bodyPr>
          <a:lstStyle/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Jesus, By His Power, Is Always In Total Control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Storms Make Impactful Backdrops for Faith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When Jesus Says “Come,” Anything Is Possible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Losing Sight of Jesus Has A Predictable Outcome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Jesus Has A Question for All Who Are Sinking in Fear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Matthew 14:31</a:t>
            </a:r>
          </a:p>
          <a:p>
            <a:r>
              <a:rPr lang="en-US" sz="35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1 John 1:7-9</a:t>
            </a:r>
            <a:endParaRPr lang="en-US" sz="35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51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959" y="1246910"/>
            <a:ext cx="7664907" cy="134664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pperplate Gothic Light" panose="020E0507020206020404" pitchFamily="34" charset="0"/>
              </a:rPr>
              <a:t>Walking On Water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1999" y="2673875"/>
            <a:ext cx="3338945" cy="39052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Copperplate Gothic Light" panose="020E0507020206020404" pitchFamily="34" charset="0"/>
              </a:rPr>
              <a:t>Matthew 14:22-33</a:t>
            </a:r>
          </a:p>
        </p:txBody>
      </p:sp>
    </p:spTree>
    <p:extLst>
      <p:ext uri="{BB962C8B-B14F-4D97-AF65-F5344CB8AC3E}">
        <p14:creationId xmlns:p14="http://schemas.microsoft.com/office/powerpoint/2010/main" val="21651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95</TotalTime>
  <Words>225</Words>
  <Application>Microsoft Office PowerPoint</Application>
  <PresentationFormat>On-screen Show (16:9)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Candara Light</vt:lpstr>
      <vt:lpstr>Copperplate Gothic Light</vt:lpstr>
      <vt:lpstr>Georgia</vt:lpstr>
      <vt:lpstr>Default</vt:lpstr>
      <vt:lpstr>Walking On Water</vt:lpstr>
      <vt:lpstr>Peter Walks on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Walking On Water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23</cp:revision>
  <dcterms:created xsi:type="dcterms:W3CDTF">2014-03-26T14:03:34Z</dcterms:created>
  <dcterms:modified xsi:type="dcterms:W3CDTF">2021-01-31T13:38:27Z</dcterms:modified>
</cp:coreProperties>
</file>