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67" r:id="rId4"/>
    <p:sldId id="266" r:id="rId5"/>
    <p:sldId id="265" r:id="rId6"/>
  </p:sldIdLst>
  <p:sldSz cx="9144000" cy="5143500" type="screen16x9"/>
  <p:notesSz cx="6858000" cy="9144000"/>
  <p:embeddedFontLst>
    <p:embeddedFont>
      <p:font typeface="Biome Light" panose="020B0303030204020804" pitchFamily="34" charset="0"/>
      <p:regular r:id="rId7"/>
    </p:embeddedFont>
    <p:embeddedFont>
      <p:font typeface="Tempus Sans ITC" panose="04020404030007020202" pitchFamily="82" charset="0"/>
      <p:regular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BF00"/>
    <a:srgbClr val="CADE10"/>
    <a:srgbClr val="CC384D"/>
    <a:srgbClr val="D132AB"/>
    <a:srgbClr val="F9F9F9"/>
    <a:srgbClr val="A64C4C"/>
    <a:srgbClr val="E4E4E4"/>
    <a:srgbClr val="181711"/>
    <a:srgbClr val="FEFFFE"/>
    <a:srgbClr val="2F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82" d="100"/>
          <a:sy n="82" d="100"/>
        </p:scale>
        <p:origin x="102" y="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386226"/>
            <a:ext cx="6402270" cy="44374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275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9F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0B2E-BC70-4453-A6DE-319BAB7DAA1F}"/>
              </a:ext>
            </a:extLst>
          </p:cNvPr>
          <p:cNvSpPr txBox="1"/>
          <p:nvPr/>
        </p:nvSpPr>
        <p:spPr>
          <a:xfrm>
            <a:off x="914400" y="3809999"/>
            <a:ext cx="732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Looking For Opportunities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BD3446-247E-4708-9D10-FF42B0F8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9124"/>
            <a:ext cx="2029518" cy="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mb/>
      </p:transition>
    </mc:Choice>
    <mc:Fallback xmlns="">
      <p:transition spd="slow">
        <p:comb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2" y="104702"/>
            <a:ext cx="9025337" cy="386700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1:1 </a:t>
            </a:r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– Chislev = December</a:t>
            </a:r>
            <a:endParaRPr lang="en-US" u="sng" dirty="0">
              <a:solidFill>
                <a:schemeClr val="tx1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2:1 </a:t>
            </a:r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– Nisan = April</a:t>
            </a:r>
          </a:p>
          <a:p>
            <a:pPr algn="l"/>
            <a:r>
              <a:rPr lang="en-US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Hebrews 6:12 </a:t>
            </a:r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“Those who through faith and patience inherit the promises.”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When waiting on the LORD you are not wasting time but rather INVESTING time.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4222992"/>
            <a:ext cx="6712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He Had the Faith to Wait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13F60-1B1A-40A5-9649-5F3A92D44078}"/>
              </a:ext>
            </a:extLst>
          </p:cNvPr>
          <p:cNvSpPr txBox="1"/>
          <p:nvPr/>
        </p:nvSpPr>
        <p:spPr>
          <a:xfrm>
            <a:off x="6910351" y="171750"/>
            <a:ext cx="2114987" cy="1200329"/>
          </a:xfrm>
          <a:prstGeom prst="rect">
            <a:avLst/>
          </a:prstGeom>
          <a:noFill/>
          <a:ln>
            <a:solidFill>
              <a:srgbClr val="FEB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iome Light" panose="020B0303030204020804" pitchFamily="34" charset="0"/>
                <a:cs typeface="Biome Light" panose="020B0303030204020804" pitchFamily="34" charset="0"/>
              </a:rPr>
              <a:t>4</a:t>
            </a:r>
          </a:p>
          <a:p>
            <a:pPr algn="ctr"/>
            <a:r>
              <a:rPr lang="en-US" sz="3600" dirty="0">
                <a:latin typeface="Biome Light" panose="020B0303030204020804" pitchFamily="34" charset="0"/>
                <a:cs typeface="Biome Light" panose="020B0303030204020804" pitchFamily="34" charset="0"/>
              </a:rPr>
              <a:t>Months </a:t>
            </a:r>
          </a:p>
        </p:txBody>
      </p:sp>
    </p:spTree>
    <p:extLst>
      <p:ext uri="{BB962C8B-B14F-4D97-AF65-F5344CB8AC3E}">
        <p14:creationId xmlns:p14="http://schemas.microsoft.com/office/powerpoint/2010/main" val="19571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2" y="104702"/>
            <a:ext cx="9025337" cy="386700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2:2-8</a:t>
            </a:r>
            <a:endParaRPr lang="en-US" u="sng" dirty="0">
              <a:solidFill>
                <a:schemeClr val="tx1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Proverbs 21:1</a:t>
            </a:r>
            <a:endParaRPr lang="en-US" dirty="0">
              <a:solidFill>
                <a:schemeClr val="tx1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was prepared </a:t>
            </a:r>
            <a:r>
              <a:rPr lang="en-US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(v.7)</a:t>
            </a:r>
          </a:p>
          <a:p>
            <a:pPr algn="l"/>
            <a:r>
              <a:rPr lang="en-US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What he would need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Names of prominent people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A plan to accomplish the task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4178580"/>
            <a:ext cx="6712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He Had the Faith to Act</a:t>
            </a:r>
          </a:p>
        </p:txBody>
      </p:sp>
    </p:spTree>
    <p:extLst>
      <p:ext uri="{BB962C8B-B14F-4D97-AF65-F5344CB8AC3E}">
        <p14:creationId xmlns:p14="http://schemas.microsoft.com/office/powerpoint/2010/main" val="4149135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2" y="104702"/>
            <a:ext cx="9025337" cy="386700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2:9-10</a:t>
            </a:r>
          </a:p>
          <a:p>
            <a:pPr algn="l"/>
            <a:r>
              <a:rPr lang="en-US" dirty="0">
                <a:solidFill>
                  <a:srgbClr val="FEBF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Not Everyone Is Excited To Change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2:11-16</a:t>
            </a:r>
            <a:endParaRPr lang="en-US" dirty="0">
              <a:solidFill>
                <a:schemeClr val="tx1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He Identifies With the People (v.17)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He Motivates the People (v.18)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Nehemiah had a vision of building something much more important than walls!  He was building relationships with God and one another.</a:t>
            </a:r>
            <a:endParaRPr lang="en-US" dirty="0">
              <a:solidFill>
                <a:srgbClr val="FEBF00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He Had the Faith to Involve Others</a:t>
            </a:r>
          </a:p>
        </p:txBody>
      </p:sp>
    </p:spTree>
    <p:extLst>
      <p:ext uri="{BB962C8B-B14F-4D97-AF65-F5344CB8AC3E}">
        <p14:creationId xmlns:p14="http://schemas.microsoft.com/office/powerpoint/2010/main" val="89937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0B2E-BC70-4453-A6DE-319BAB7DAA1F}"/>
              </a:ext>
            </a:extLst>
          </p:cNvPr>
          <p:cNvSpPr txBox="1"/>
          <p:nvPr/>
        </p:nvSpPr>
        <p:spPr>
          <a:xfrm>
            <a:off x="2761129" y="3809999"/>
            <a:ext cx="3415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2021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BD3446-247E-4708-9D10-FF42B0F8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9124"/>
            <a:ext cx="2029518" cy="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mb/>
      </p:transition>
    </mc:Choice>
    <mc:Fallback xmlns="">
      <p:transition spd="slow">
        <p:comb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3131</TotalTime>
  <Words>149</Words>
  <Application>Microsoft Office PowerPoint</Application>
  <PresentationFormat>On-screen Show (16:9)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Biome Light</vt:lpstr>
      <vt:lpstr>Tempus Sans ITC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56</cp:revision>
  <dcterms:created xsi:type="dcterms:W3CDTF">2014-03-26T14:03:34Z</dcterms:created>
  <dcterms:modified xsi:type="dcterms:W3CDTF">2021-02-16T13:35:18Z</dcterms:modified>
</cp:coreProperties>
</file>