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64" r:id="rId4"/>
    <p:sldId id="265" r:id="rId5"/>
    <p:sldId id="266" r:id="rId6"/>
    <p:sldId id="267" r:id="rId7"/>
    <p:sldId id="263" r:id="rId8"/>
    <p:sldId id="268" r:id="rId9"/>
  </p:sldIdLst>
  <p:sldSz cx="9144000" cy="5143500" type="screen16x9"/>
  <p:notesSz cx="6858000" cy="9144000"/>
  <p:embeddedFontLst>
    <p:embeddedFont>
      <p:font typeface="Algerian" panose="04020705040A02060702" pitchFamily="82" charset="0"/>
      <p:regular r:id="rId10"/>
    </p:embeddedFont>
    <p:embeddedFont>
      <p:font typeface="Georgia" panose="02040502050405020303" pitchFamily="18" charset="0"/>
      <p:regular r:id="rId11"/>
      <p:bold r:id="rId12"/>
      <p:italic r:id="rId13"/>
      <p:boldItalic r:id="rId14"/>
    </p:embeddedFont>
    <p:embeddedFont>
      <p:font typeface="Palatino Linotype" panose="02040502050505030304" pitchFamily="18" charset="0"/>
      <p:regular r:id="rId15"/>
      <p:bold r:id="rId16"/>
      <p:italic r:id="rId17"/>
      <p:boldItalic r:id="rId18"/>
    </p:embeddedFont>
    <p:embeddedFont>
      <p:font typeface="Trajan Pro" panose="02020502050506020301"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E8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2" d="100"/>
          <a:sy n="82" d="100"/>
        </p:scale>
        <p:origin x="102"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692525" y="4023320"/>
            <a:ext cx="1866920" cy="26644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30339" y="1456566"/>
            <a:ext cx="2593224" cy="2167087"/>
          </a:xfrm>
        </p:spPr>
        <p:txBody>
          <a:bodyPr/>
          <a:lstStyle/>
          <a:p>
            <a:r>
              <a:rPr lang="en-US" dirty="0"/>
              <a:t>Add Your Title</a:t>
            </a:r>
          </a:p>
        </p:txBody>
      </p:sp>
      <p:sp>
        <p:nvSpPr>
          <p:cNvPr id="5" name="Text Placeholder 3"/>
          <p:cNvSpPr>
            <a:spLocks noGrp="1"/>
          </p:cNvSpPr>
          <p:nvPr>
            <p:ph type="body" sz="quarter" idx="11" hasCustomPrompt="1"/>
          </p:nvPr>
        </p:nvSpPr>
        <p:spPr>
          <a:xfrm>
            <a:off x="3692525" y="4023320"/>
            <a:ext cx="1866920" cy="26644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10832" y="1542143"/>
            <a:ext cx="8561190" cy="340485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10832" y="1542143"/>
            <a:ext cx="8561190" cy="340485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37214" y="205979"/>
            <a:ext cx="1487715" cy="1236378"/>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310832" y="1542143"/>
            <a:ext cx="8561190" cy="340485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3124" y="1456566"/>
            <a:ext cx="4879181" cy="2167087"/>
          </a:xfrm>
        </p:spPr>
        <p:txBody>
          <a:bodyPr>
            <a:normAutofit/>
          </a:bodyPr>
          <a:lstStyle/>
          <a:p>
            <a:r>
              <a:rPr lang="en-US" sz="4800" dirty="0">
                <a:latin typeface="Algerian" panose="04020705040A02060702" pitchFamily="82" charset="0"/>
              </a:rPr>
              <a:t>Let Down </a:t>
            </a:r>
            <a:br>
              <a:rPr lang="en-US" sz="4800" dirty="0">
                <a:latin typeface="Algerian" panose="04020705040A02060702" pitchFamily="82" charset="0"/>
              </a:rPr>
            </a:br>
            <a:r>
              <a:rPr lang="en-US" sz="4800" dirty="0">
                <a:latin typeface="Algerian" panose="04020705040A02060702" pitchFamily="82" charset="0"/>
              </a:rPr>
              <a:t>Your Nets</a:t>
            </a:r>
          </a:p>
        </p:txBody>
      </p:sp>
      <p:sp>
        <p:nvSpPr>
          <p:cNvPr id="2" name="Down Ribbon 1"/>
          <p:cNvSpPr/>
          <p:nvPr/>
        </p:nvSpPr>
        <p:spPr>
          <a:xfrm>
            <a:off x="2307433" y="3623654"/>
            <a:ext cx="4543425" cy="566100"/>
          </a:xfrm>
          <a:prstGeom prst="ribbon">
            <a:avLst>
              <a:gd name="adj1" fmla="val 33333"/>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600" dirty="0">
                <a:solidFill>
                  <a:srgbClr val="0E8C7D"/>
                </a:solidFill>
                <a:latin typeface="Algerian" panose="04020705040A02060702" pitchFamily="82" charset="0"/>
              </a:rPr>
              <a:t>Luke 5</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199"/>
            <a:ext cx="9144000" cy="3464719"/>
          </a:xfrm>
        </p:spPr>
        <p:txBody>
          <a:bodyPr>
            <a:normAutofit fontScale="92500" lnSpcReduction="20000"/>
          </a:bodyPr>
          <a:lstStyle/>
          <a:p>
            <a:r>
              <a:rPr lang="en-US" sz="4000" dirty="0">
                <a:latin typeface="Trajan Pro" panose="02020502050506020301" pitchFamily="18" charset="0"/>
              </a:rPr>
              <a:t>We See A Request For </a:t>
            </a:r>
          </a:p>
          <a:p>
            <a:r>
              <a:rPr lang="en-US" sz="4000" dirty="0">
                <a:latin typeface="Trajan Pro" panose="02020502050506020301" pitchFamily="18" charset="0"/>
              </a:rPr>
              <a:t>Faith &amp; Obedience</a:t>
            </a:r>
          </a:p>
          <a:p>
            <a:r>
              <a:rPr lang="en-US" sz="4800" b="1" spc="600" dirty="0">
                <a:solidFill>
                  <a:srgbClr val="0E8C7D"/>
                </a:solidFill>
                <a:effectLst>
                  <a:outerShdw blurRad="38100" dist="38100" dir="2700000" algn="tl">
                    <a:srgbClr val="000000">
                      <a:alpha val="43137"/>
                    </a:srgbClr>
                  </a:outerShdw>
                </a:effectLst>
                <a:latin typeface="Trajan Pro" panose="02020502050506020301" pitchFamily="18" charset="0"/>
              </a:rPr>
              <a:t>Luke 5:4</a:t>
            </a:r>
          </a:p>
          <a:p>
            <a:r>
              <a:rPr lang="en-US" sz="3600" dirty="0">
                <a:latin typeface="Trajan Pro" panose="02020502050506020301" pitchFamily="18" charset="0"/>
              </a:rPr>
              <a:t>“Put out into the deep…” = </a:t>
            </a:r>
            <a:r>
              <a:rPr lang="en-US" sz="3600" u="sng" dirty="0">
                <a:latin typeface="Trajan Pro" panose="02020502050506020301" pitchFamily="18" charset="0"/>
              </a:rPr>
              <a:t>Faith</a:t>
            </a:r>
          </a:p>
          <a:p>
            <a:r>
              <a:rPr lang="en-US" sz="3600" dirty="0">
                <a:latin typeface="Trajan Pro" panose="02020502050506020301" pitchFamily="18" charset="0"/>
              </a:rPr>
              <a:t>“Let down your nets for a catch” = </a:t>
            </a:r>
            <a:r>
              <a:rPr lang="en-US" sz="3600" u="sng" dirty="0">
                <a:latin typeface="Trajan Pro" panose="02020502050506020301" pitchFamily="18" charset="0"/>
              </a:rPr>
              <a:t>Obedience</a:t>
            </a:r>
          </a:p>
        </p:txBody>
      </p:sp>
      <p:sp>
        <p:nvSpPr>
          <p:cNvPr id="6" name="Title 2"/>
          <p:cNvSpPr txBox="1">
            <a:spLocks/>
          </p:cNvSpPr>
          <p:nvPr/>
        </p:nvSpPr>
        <p:spPr>
          <a:xfrm>
            <a:off x="3078958" y="3"/>
            <a:ext cx="2914648" cy="14162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2200" dirty="0">
                <a:latin typeface="Algerian" panose="04020705040A02060702" pitchFamily="82" charset="0"/>
              </a:rPr>
              <a:t>Let Down </a:t>
            </a:r>
            <a:br>
              <a:rPr lang="en-US" sz="2200" dirty="0">
                <a:latin typeface="Algerian" panose="04020705040A02060702" pitchFamily="82" charset="0"/>
              </a:rPr>
            </a:br>
            <a:r>
              <a:rPr lang="en-US" sz="2200" dirty="0">
                <a:latin typeface="Algerian" panose="04020705040A02060702" pitchFamily="82" charset="0"/>
              </a:rPr>
              <a:t>Your Nets</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outVertical)">
                                      <p:cBhvr>
                                        <p:cTn id="7" dur="1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outVertical)">
                                      <p:cBhvr>
                                        <p:cTn id="12" dur="1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outVertical)">
                                      <p:cBhvr>
                                        <p:cTn id="17"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199"/>
            <a:ext cx="9144000" cy="3464719"/>
          </a:xfrm>
        </p:spPr>
        <p:txBody>
          <a:bodyPr>
            <a:normAutofit/>
          </a:bodyPr>
          <a:lstStyle/>
          <a:p>
            <a:r>
              <a:rPr lang="en-US" sz="4000" dirty="0">
                <a:latin typeface="Trajan Pro" panose="02020502050506020301" pitchFamily="18" charset="0"/>
              </a:rPr>
              <a:t>We See Linear Thinking</a:t>
            </a:r>
          </a:p>
          <a:p>
            <a:r>
              <a:rPr lang="en-US" sz="4800" b="1" spc="600" dirty="0">
                <a:solidFill>
                  <a:srgbClr val="0E8C7D"/>
                </a:solidFill>
                <a:effectLst>
                  <a:outerShdw blurRad="38100" dist="38100" dir="2700000" algn="tl">
                    <a:srgbClr val="000000">
                      <a:alpha val="43137"/>
                    </a:srgbClr>
                  </a:outerShdw>
                </a:effectLst>
                <a:latin typeface="Trajan Pro" panose="02020502050506020301" pitchFamily="18" charset="0"/>
              </a:rPr>
              <a:t>Luke 5:5</a:t>
            </a:r>
          </a:p>
          <a:p>
            <a:r>
              <a:rPr lang="en-US" sz="3600" dirty="0">
                <a:latin typeface="Trajan Pro" panose="02020502050506020301" pitchFamily="18" charset="0"/>
              </a:rPr>
              <a:t>“Drawing conclusions about the immediate future based upon the immediate past.” </a:t>
            </a:r>
            <a:r>
              <a:rPr lang="en-US" sz="2400" dirty="0">
                <a:latin typeface="Trajan Pro" panose="02020502050506020301" pitchFamily="18" charset="0"/>
              </a:rPr>
              <a:t>(Arron Chambers)</a:t>
            </a:r>
          </a:p>
        </p:txBody>
      </p:sp>
      <p:sp>
        <p:nvSpPr>
          <p:cNvPr id="6" name="Title 2"/>
          <p:cNvSpPr txBox="1">
            <a:spLocks/>
          </p:cNvSpPr>
          <p:nvPr/>
        </p:nvSpPr>
        <p:spPr>
          <a:xfrm>
            <a:off x="3078958" y="3"/>
            <a:ext cx="2914648" cy="14162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2200" dirty="0">
                <a:latin typeface="Algerian" panose="04020705040A02060702" pitchFamily="82" charset="0"/>
              </a:rPr>
              <a:t>Let Down </a:t>
            </a:r>
            <a:br>
              <a:rPr lang="en-US" sz="2200" dirty="0">
                <a:latin typeface="Algerian" panose="04020705040A02060702" pitchFamily="82" charset="0"/>
              </a:rPr>
            </a:br>
            <a:r>
              <a:rPr lang="en-US" sz="2200" dirty="0">
                <a:latin typeface="Algerian" panose="04020705040A02060702" pitchFamily="82" charset="0"/>
              </a:rPr>
              <a:t>Your Nets</a:t>
            </a:r>
          </a:p>
        </p:txBody>
      </p:sp>
    </p:spTree>
    <p:extLst>
      <p:ext uri="{BB962C8B-B14F-4D97-AF65-F5344CB8AC3E}">
        <p14:creationId xmlns:p14="http://schemas.microsoft.com/office/powerpoint/2010/main" val="72521268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199"/>
            <a:ext cx="9144000" cy="3464719"/>
          </a:xfrm>
        </p:spPr>
        <p:txBody>
          <a:bodyPr>
            <a:normAutofit fontScale="92500" lnSpcReduction="10000"/>
          </a:bodyPr>
          <a:lstStyle/>
          <a:p>
            <a:r>
              <a:rPr lang="en-US" sz="4000" dirty="0">
                <a:latin typeface="Trajan Pro" panose="02020502050506020301" pitchFamily="18" charset="0"/>
              </a:rPr>
              <a:t>We See Obedience </a:t>
            </a:r>
          </a:p>
          <a:p>
            <a:r>
              <a:rPr lang="en-US" sz="4800" b="1" spc="600" dirty="0">
                <a:solidFill>
                  <a:srgbClr val="0E8C7D"/>
                </a:solidFill>
                <a:effectLst>
                  <a:outerShdw blurRad="38100" dist="38100" dir="2700000" algn="tl">
                    <a:srgbClr val="000000">
                      <a:alpha val="43137"/>
                    </a:srgbClr>
                  </a:outerShdw>
                </a:effectLst>
                <a:latin typeface="Trajan Pro" panose="02020502050506020301" pitchFamily="18" charset="0"/>
              </a:rPr>
              <a:t>Luke 5:5</a:t>
            </a:r>
          </a:p>
          <a:p>
            <a:r>
              <a:rPr lang="en-US" sz="3600" dirty="0">
                <a:latin typeface="Trajan Pro" panose="02020502050506020301" pitchFamily="18" charset="0"/>
              </a:rPr>
              <a:t>How much simpler would our lives be if we simply just did what our Lord has asked us to do </a:t>
            </a:r>
            <a:r>
              <a:rPr lang="en-US" sz="3900" u="sng" dirty="0">
                <a:effectLst>
                  <a:outerShdw blurRad="38100" dist="38100" dir="2700000" algn="tl">
                    <a:srgbClr val="000000">
                      <a:alpha val="43137"/>
                    </a:srgbClr>
                  </a:outerShdw>
                </a:effectLst>
                <a:latin typeface="Trajan Pro" panose="02020502050506020301" pitchFamily="18" charset="0"/>
              </a:rPr>
              <a:t>SIMPLY</a:t>
            </a:r>
            <a:r>
              <a:rPr lang="en-US" sz="3600" dirty="0">
                <a:latin typeface="Trajan Pro" panose="02020502050506020301" pitchFamily="18" charset="0"/>
              </a:rPr>
              <a:t> because he told us to do it?</a:t>
            </a:r>
            <a:endParaRPr lang="en-US" sz="2400" dirty="0">
              <a:latin typeface="Trajan Pro" panose="02020502050506020301" pitchFamily="18" charset="0"/>
            </a:endParaRPr>
          </a:p>
        </p:txBody>
      </p:sp>
      <p:sp>
        <p:nvSpPr>
          <p:cNvPr id="6" name="Title 2"/>
          <p:cNvSpPr txBox="1">
            <a:spLocks/>
          </p:cNvSpPr>
          <p:nvPr/>
        </p:nvSpPr>
        <p:spPr>
          <a:xfrm>
            <a:off x="3078958" y="3"/>
            <a:ext cx="2914648" cy="14162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2200" dirty="0">
                <a:latin typeface="Algerian" panose="04020705040A02060702" pitchFamily="82" charset="0"/>
              </a:rPr>
              <a:t>Let Down </a:t>
            </a:r>
            <a:br>
              <a:rPr lang="en-US" sz="2200" dirty="0">
                <a:latin typeface="Algerian" panose="04020705040A02060702" pitchFamily="82" charset="0"/>
              </a:rPr>
            </a:br>
            <a:r>
              <a:rPr lang="en-US" sz="2200" dirty="0">
                <a:latin typeface="Algerian" panose="04020705040A02060702" pitchFamily="82" charset="0"/>
              </a:rPr>
              <a:t>Your Nets</a:t>
            </a:r>
          </a:p>
        </p:txBody>
      </p:sp>
    </p:spTree>
    <p:extLst>
      <p:ext uri="{BB962C8B-B14F-4D97-AF65-F5344CB8AC3E}">
        <p14:creationId xmlns:p14="http://schemas.microsoft.com/office/powerpoint/2010/main" val="195501569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199"/>
            <a:ext cx="9144000" cy="3464719"/>
          </a:xfrm>
        </p:spPr>
        <p:txBody>
          <a:bodyPr>
            <a:normAutofit/>
          </a:bodyPr>
          <a:lstStyle/>
          <a:p>
            <a:r>
              <a:rPr lang="en-US" sz="4000" dirty="0">
                <a:latin typeface="Trajan Pro" panose="02020502050506020301" pitchFamily="18" charset="0"/>
              </a:rPr>
              <a:t>We See Blessings</a:t>
            </a:r>
          </a:p>
          <a:p>
            <a:r>
              <a:rPr lang="en-US" sz="4800" b="1" spc="600" dirty="0">
                <a:solidFill>
                  <a:srgbClr val="0E8C7D"/>
                </a:solidFill>
                <a:effectLst>
                  <a:outerShdw blurRad="38100" dist="38100" dir="2700000" algn="tl">
                    <a:srgbClr val="000000">
                      <a:alpha val="43137"/>
                    </a:srgbClr>
                  </a:outerShdw>
                </a:effectLst>
                <a:latin typeface="Trajan Pro" panose="02020502050506020301" pitchFamily="18" charset="0"/>
              </a:rPr>
              <a:t>Luke 5:6-9</a:t>
            </a:r>
          </a:p>
          <a:p>
            <a:r>
              <a:rPr lang="en-US" sz="3600" dirty="0">
                <a:latin typeface="Trajan Pro" panose="02020502050506020301" pitchFamily="18" charset="0"/>
              </a:rPr>
              <a:t>Wouldn’t it be awesome to reach so many lost souls that our building began to crack!</a:t>
            </a:r>
            <a:endParaRPr lang="en-US" sz="2400" dirty="0">
              <a:latin typeface="Trajan Pro" panose="02020502050506020301" pitchFamily="18" charset="0"/>
            </a:endParaRPr>
          </a:p>
        </p:txBody>
      </p:sp>
      <p:sp>
        <p:nvSpPr>
          <p:cNvPr id="6" name="Title 2"/>
          <p:cNvSpPr txBox="1">
            <a:spLocks/>
          </p:cNvSpPr>
          <p:nvPr/>
        </p:nvSpPr>
        <p:spPr>
          <a:xfrm>
            <a:off x="3078958" y="3"/>
            <a:ext cx="2914648" cy="14162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2200" dirty="0">
                <a:latin typeface="Algerian" panose="04020705040A02060702" pitchFamily="82" charset="0"/>
              </a:rPr>
              <a:t>Let Down </a:t>
            </a:r>
            <a:br>
              <a:rPr lang="en-US" sz="2200" dirty="0">
                <a:latin typeface="Algerian" panose="04020705040A02060702" pitchFamily="82" charset="0"/>
              </a:rPr>
            </a:br>
            <a:r>
              <a:rPr lang="en-US" sz="2200" dirty="0">
                <a:latin typeface="Algerian" panose="04020705040A02060702" pitchFamily="82" charset="0"/>
              </a:rPr>
              <a:t>Your Nets</a:t>
            </a:r>
          </a:p>
        </p:txBody>
      </p:sp>
    </p:spTree>
    <p:extLst>
      <p:ext uri="{BB962C8B-B14F-4D97-AF65-F5344CB8AC3E}">
        <p14:creationId xmlns:p14="http://schemas.microsoft.com/office/powerpoint/2010/main" val="403700564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199"/>
            <a:ext cx="9144000" cy="3464719"/>
          </a:xfrm>
        </p:spPr>
        <p:txBody>
          <a:bodyPr>
            <a:normAutofit/>
          </a:bodyPr>
          <a:lstStyle/>
          <a:p>
            <a:r>
              <a:rPr lang="en-US" sz="4000" dirty="0">
                <a:latin typeface="Trajan Pro" panose="02020502050506020301" pitchFamily="18" charset="0"/>
              </a:rPr>
              <a:t>We See A Higher Purpose</a:t>
            </a:r>
          </a:p>
          <a:p>
            <a:r>
              <a:rPr lang="en-US" sz="4800" b="1" spc="600" dirty="0">
                <a:solidFill>
                  <a:srgbClr val="0E8C7D"/>
                </a:solidFill>
                <a:effectLst>
                  <a:outerShdw blurRad="38100" dist="38100" dir="2700000" algn="tl">
                    <a:srgbClr val="000000">
                      <a:alpha val="43137"/>
                    </a:srgbClr>
                  </a:outerShdw>
                </a:effectLst>
                <a:latin typeface="Trajan Pro" panose="02020502050506020301" pitchFamily="18" charset="0"/>
              </a:rPr>
              <a:t>Luke 5:10-11</a:t>
            </a:r>
          </a:p>
          <a:p>
            <a:r>
              <a:rPr lang="en-US" sz="3600" dirty="0">
                <a:latin typeface="Trajan Pro" panose="02020502050506020301" pitchFamily="18" charset="0"/>
              </a:rPr>
              <a:t>“Do not be afraid; from now on you will be catching men.”</a:t>
            </a:r>
            <a:endParaRPr lang="en-US" sz="2400" dirty="0">
              <a:latin typeface="Trajan Pro" panose="02020502050506020301" pitchFamily="18" charset="0"/>
            </a:endParaRPr>
          </a:p>
        </p:txBody>
      </p:sp>
      <p:sp>
        <p:nvSpPr>
          <p:cNvPr id="6" name="Title 2"/>
          <p:cNvSpPr txBox="1">
            <a:spLocks/>
          </p:cNvSpPr>
          <p:nvPr/>
        </p:nvSpPr>
        <p:spPr>
          <a:xfrm>
            <a:off x="3078958" y="3"/>
            <a:ext cx="2914648" cy="14162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2200" dirty="0">
                <a:latin typeface="Algerian" panose="04020705040A02060702" pitchFamily="82" charset="0"/>
              </a:rPr>
              <a:t>Let Down </a:t>
            </a:r>
            <a:br>
              <a:rPr lang="en-US" sz="2200" dirty="0">
                <a:latin typeface="Algerian" panose="04020705040A02060702" pitchFamily="82" charset="0"/>
              </a:rPr>
            </a:br>
            <a:r>
              <a:rPr lang="en-US" sz="2200" dirty="0">
                <a:latin typeface="Algerian" panose="04020705040A02060702" pitchFamily="82" charset="0"/>
              </a:rPr>
              <a:t>Your Nets</a:t>
            </a:r>
          </a:p>
        </p:txBody>
      </p:sp>
    </p:spTree>
    <p:extLst>
      <p:ext uri="{BB962C8B-B14F-4D97-AF65-F5344CB8AC3E}">
        <p14:creationId xmlns:p14="http://schemas.microsoft.com/office/powerpoint/2010/main" val="356531898"/>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294" y="85725"/>
            <a:ext cx="8986837" cy="4979194"/>
          </a:xfrm>
        </p:spPr>
        <p:txBody>
          <a:bodyPr>
            <a:noAutofit/>
          </a:bodyPr>
          <a:lstStyle/>
          <a:p>
            <a:pPr algn="just"/>
            <a:r>
              <a:rPr lang="en-US" sz="3600" dirty="0">
                <a:effectLst>
                  <a:outerShdw blurRad="38100" dist="38100" dir="2700000" algn="tl">
                    <a:srgbClr val="000000">
                      <a:alpha val="43137"/>
                    </a:srgbClr>
                  </a:outerShdw>
                </a:effectLst>
                <a:latin typeface="Palatino Linotype" panose="02040502050505030304" pitchFamily="18" charset="0"/>
              </a:rPr>
              <a:t>Matthew 28:18-20 – “And Jesus came and said to them, "All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3124" y="1456566"/>
            <a:ext cx="4879181" cy="2167087"/>
          </a:xfrm>
        </p:spPr>
        <p:txBody>
          <a:bodyPr>
            <a:normAutofit/>
          </a:bodyPr>
          <a:lstStyle/>
          <a:p>
            <a:r>
              <a:rPr lang="en-US" sz="4800" dirty="0">
                <a:latin typeface="Algerian" panose="04020705040A02060702" pitchFamily="82" charset="0"/>
              </a:rPr>
              <a:t>Let Down </a:t>
            </a:r>
            <a:br>
              <a:rPr lang="en-US" sz="4800" dirty="0">
                <a:latin typeface="Algerian" panose="04020705040A02060702" pitchFamily="82" charset="0"/>
              </a:rPr>
            </a:br>
            <a:r>
              <a:rPr lang="en-US" sz="4800" dirty="0">
                <a:latin typeface="Algerian" panose="04020705040A02060702" pitchFamily="82" charset="0"/>
              </a:rPr>
              <a:t>Your Nets</a:t>
            </a:r>
          </a:p>
        </p:txBody>
      </p:sp>
      <p:sp>
        <p:nvSpPr>
          <p:cNvPr id="2" name="Down Ribbon 1"/>
          <p:cNvSpPr/>
          <p:nvPr/>
        </p:nvSpPr>
        <p:spPr>
          <a:xfrm>
            <a:off x="2307433" y="3623654"/>
            <a:ext cx="4543425" cy="566100"/>
          </a:xfrm>
          <a:prstGeom prst="ribbon">
            <a:avLst>
              <a:gd name="adj1" fmla="val 33333"/>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600" dirty="0">
                <a:solidFill>
                  <a:srgbClr val="0E8C7D"/>
                </a:solidFill>
                <a:latin typeface="Algerian" panose="04020705040A02060702" pitchFamily="82" charset="0"/>
              </a:rPr>
              <a:t>Luke 5</a:t>
            </a:r>
          </a:p>
        </p:txBody>
      </p:sp>
    </p:spTree>
    <p:extLst>
      <p:ext uri="{BB962C8B-B14F-4D97-AF65-F5344CB8AC3E}">
        <p14:creationId xmlns:p14="http://schemas.microsoft.com/office/powerpoint/2010/main" val="3272191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359</TotalTime>
  <Words>250</Words>
  <Application>Microsoft Office PowerPoint</Application>
  <PresentationFormat>On-screen Show (16:9)</PresentationFormat>
  <Paragraphs>27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Palatino Linotype</vt:lpstr>
      <vt:lpstr>Georgia</vt:lpstr>
      <vt:lpstr>Algerian</vt:lpstr>
      <vt:lpstr>Arial</vt:lpstr>
      <vt:lpstr>Trajan Pro</vt:lpstr>
      <vt:lpstr>Default</vt:lpstr>
      <vt:lpstr>Let Down  Your Nets</vt:lpstr>
      <vt:lpstr>PowerPoint Presentation</vt:lpstr>
      <vt:lpstr>PowerPoint Presentation</vt:lpstr>
      <vt:lpstr>PowerPoint Presentation</vt:lpstr>
      <vt:lpstr>PowerPoint Presentation</vt:lpstr>
      <vt:lpstr>PowerPoint Presentation</vt:lpstr>
      <vt:lpstr>PowerPoint Presentation</vt:lpstr>
      <vt:lpstr>Let Down  Your Nets</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EVERRITT Heaton</cp:lastModifiedBy>
  <cp:revision>24</cp:revision>
  <dcterms:created xsi:type="dcterms:W3CDTF">2014-03-26T14:03:34Z</dcterms:created>
  <dcterms:modified xsi:type="dcterms:W3CDTF">2021-03-02T13:51:15Z</dcterms:modified>
</cp:coreProperties>
</file>