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FFFE"/>
    <a:srgbClr val="F8F6FC"/>
    <a:srgbClr val="F9CB9A"/>
    <a:srgbClr val="EBE8C8"/>
    <a:srgbClr val="402F5A"/>
    <a:srgbClr val="E59C7C"/>
    <a:srgbClr val="5A3721"/>
    <a:srgbClr val="7E5E35"/>
    <a:srgbClr val="CAAA79"/>
    <a:srgbClr val="B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82" d="100"/>
          <a:sy n="82" d="100"/>
        </p:scale>
        <p:origin x="102" y="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56932" y="2323750"/>
            <a:ext cx="2013358" cy="411061"/>
          </a:xfrm>
        </p:spPr>
        <p:txBody>
          <a:bodyPr/>
          <a:lstStyle/>
          <a:p>
            <a:r>
              <a:rPr lang="en-US" dirty="0"/>
              <a:t>Add </a:t>
            </a:r>
            <a:r>
              <a:rPr lang="en-US"/>
              <a:t>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92493" y="4454554"/>
            <a:ext cx="1317070" cy="2684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EFFF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C02A49-41C9-4132-A784-F906820BD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Who Was Amos?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Amos 7:14-15 – A Shepherd &amp; Farmer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Amos 1:1 – From Tekoa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C02A49-41C9-4132-A784-F906820BD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What Was Going On with God’s People?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Amos 6:1-6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were experiencing prosperity!</a:t>
            </a:r>
          </a:p>
        </p:txBody>
      </p:sp>
    </p:spTree>
    <p:extLst>
      <p:ext uri="{BB962C8B-B14F-4D97-AF65-F5344CB8AC3E}">
        <p14:creationId xmlns:p14="http://schemas.microsoft.com/office/powerpoint/2010/main" val="3028295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C02A49-41C9-4132-A784-F906820BD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900" b="1" u="sng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God’s Judgment Against Nations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God Would Judge “Worse” Nations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Amos 1:2-2:3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God Would Judge “Better” Nations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Amos 2:4-5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God Would Judge Their Nation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Amos 2:6-16</a:t>
            </a:r>
          </a:p>
        </p:txBody>
      </p:sp>
    </p:spTree>
    <p:extLst>
      <p:ext uri="{BB962C8B-B14F-4D97-AF65-F5344CB8AC3E}">
        <p14:creationId xmlns:p14="http://schemas.microsoft.com/office/powerpoint/2010/main" val="3875159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C02A49-41C9-4132-A784-F906820BD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900" b="1" u="sng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God’s Reasons for Being Angry 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God Was Angered By Greed &amp; Injustice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Amos 4:1	Amos 5:7, 12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God Was Angered By Hypocritical Worship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Amos 4:4-5	   Amos 5:21-24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God Was Angered By Arrogance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Amos 6:4-6	    Amos 6:7-8</a:t>
            </a:r>
          </a:p>
        </p:txBody>
      </p:sp>
    </p:spTree>
    <p:extLst>
      <p:ext uri="{BB962C8B-B14F-4D97-AF65-F5344CB8AC3E}">
        <p14:creationId xmlns:p14="http://schemas.microsoft.com/office/powerpoint/2010/main" val="3094993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C02A49-41C9-4132-A784-F906820BD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3900" b="1" u="sng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God’s Emotion In 4 Pictures</a:t>
            </a:r>
          </a:p>
          <a:p>
            <a:r>
              <a:rPr lang="en-US" sz="3200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7:1</a:t>
            </a:r>
          </a:p>
          <a:p>
            <a:r>
              <a:rPr lang="en-US" sz="3200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7:4</a:t>
            </a:r>
          </a:p>
          <a:p>
            <a:r>
              <a:rPr lang="en-US" sz="3200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7:7</a:t>
            </a:r>
          </a:p>
          <a:p>
            <a:r>
              <a:rPr lang="en-US" sz="3200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8:1</a:t>
            </a:r>
          </a:p>
          <a:p>
            <a:endParaRPr lang="en-US" sz="3200" dirty="0">
              <a:solidFill>
                <a:srgbClr val="1F1262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endParaRPr lang="en-US" sz="3200" dirty="0">
              <a:solidFill>
                <a:srgbClr val="1F1262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729C92-4E46-4E74-83DF-38440A0F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6" y="687981"/>
            <a:ext cx="3433594" cy="1743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6B947-7D1C-40A1-AF7C-172E7B47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422" y="687981"/>
            <a:ext cx="3385371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2A558-5002-4372-86FA-978C65347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6" y="2431056"/>
            <a:ext cx="3433594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AEF8A-533F-464A-B9D8-85CF64EC2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422" y="2431055"/>
            <a:ext cx="338537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5821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128</TotalTime>
  <Words>111</Words>
  <Application>Microsoft Office PowerPoint</Application>
  <PresentationFormat>On-screen Show (16:9)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Biome Light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39</cp:revision>
  <dcterms:created xsi:type="dcterms:W3CDTF">2014-03-26T14:03:34Z</dcterms:created>
  <dcterms:modified xsi:type="dcterms:W3CDTF">2021-03-07T21:25:43Z</dcterms:modified>
</cp:coreProperties>
</file>