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72" r:id="rId4"/>
    <p:sldId id="273" r:id="rId5"/>
    <p:sldId id="271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99D7"/>
    <a:srgbClr val="4C4F5B"/>
    <a:srgbClr val="FFFFFF"/>
    <a:srgbClr val="FAF0E4"/>
    <a:srgbClr val="FDAB35"/>
    <a:srgbClr val="FC8238"/>
    <a:srgbClr val="6FAA86"/>
    <a:srgbClr val="79C498"/>
    <a:srgbClr val="EDEBE3"/>
    <a:srgbClr val="09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95496" autoAdjust="0"/>
  </p:normalViewPr>
  <p:slideViewPr>
    <p:cSldViewPr snapToGrid="0" snapToObjects="1">
      <p:cViewPr varScale="1">
        <p:scale>
          <a:sx n="80" d="100"/>
          <a:sy n="80" d="100"/>
        </p:scale>
        <p:origin x="96" y="4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52037" y="4428875"/>
            <a:ext cx="5072144" cy="354394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52037" y="4428875"/>
            <a:ext cx="5072144" cy="354394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594474" y="727889"/>
            <a:ext cx="4701037" cy="277043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9091"/>
            <a:ext cx="6496031" cy="403309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9091"/>
            <a:ext cx="6496031" cy="403309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9091"/>
            <a:ext cx="6496031" cy="403309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077548" y="118839"/>
            <a:ext cx="1767531" cy="144217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064594" y="356674"/>
            <a:ext cx="6698405" cy="402551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B99D7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B99D7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B99D7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B99D7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B99D7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B99D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600" spc="600" dirty="0">
                <a:solidFill>
                  <a:srgbClr val="FFFFFF"/>
                </a:solidFill>
                <a:latin typeface="Candara" panose="020E0502030303020204" pitchFamily="34" charset="0"/>
              </a:rPr>
              <a:t>A Role of Service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4474" y="727889"/>
            <a:ext cx="5301332" cy="2770434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latin typeface="Candara" panose="020E0502030303020204" pitchFamily="34" charset="0"/>
              </a:rPr>
              <a:t>Understanding</a:t>
            </a:r>
            <a:br>
              <a:rPr lang="en-US" sz="6000" dirty="0">
                <a:latin typeface="Candara" panose="020E0502030303020204" pitchFamily="34" charset="0"/>
              </a:rPr>
            </a:br>
            <a:r>
              <a:rPr lang="en-US" sz="6000" spc="600" dirty="0">
                <a:latin typeface="Candara" panose="020E0502030303020204" pitchFamily="34" charset="0"/>
              </a:rPr>
              <a:t>Deacons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0628" y="124097"/>
            <a:ext cx="6746403" cy="4258092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Deacon – ‘</a:t>
            </a:r>
            <a:r>
              <a:rPr lang="en-US" sz="4000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Diakonos</a:t>
            </a:r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’</a:t>
            </a:r>
          </a:p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 Attendant</a:t>
            </a:r>
          </a:p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 Assistant</a:t>
            </a:r>
          </a:p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Helper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Philippians 1:1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John 2:5; 12:26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 Peter 4:11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91350" y="342564"/>
            <a:ext cx="3122022" cy="1442177"/>
          </a:xfrm>
        </p:spPr>
        <p:txBody>
          <a:bodyPr/>
          <a:lstStyle/>
          <a:p>
            <a:pPr algn="r"/>
            <a:r>
              <a:rPr lang="en-US" sz="3600" b="1" dirty="0">
                <a:latin typeface="Candara" panose="020E0502030303020204" pitchFamily="34" charset="0"/>
              </a:rPr>
              <a:t>Understanding</a:t>
            </a:r>
            <a:br>
              <a:rPr lang="en-US" sz="3600" b="1" dirty="0">
                <a:latin typeface="Candara" panose="020E0502030303020204" pitchFamily="34" charset="0"/>
              </a:rPr>
            </a:br>
            <a:r>
              <a:rPr lang="en-US" sz="3600" b="1" dirty="0">
                <a:latin typeface="Candara" panose="020E0502030303020204" pitchFamily="34" charset="0"/>
              </a:rPr>
              <a:t>Deacons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F2B89A-17E7-4033-81A5-EB28A1B1C2B2}"/>
              </a:ext>
            </a:extLst>
          </p:cNvPr>
          <p:cNvSpPr txBox="1">
            <a:spLocks/>
          </p:cNvSpPr>
          <p:nvPr/>
        </p:nvSpPr>
        <p:spPr>
          <a:xfrm>
            <a:off x="-1" y="4552406"/>
            <a:ext cx="8405949" cy="5159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pc="600" dirty="0">
                <a:solidFill>
                  <a:srgbClr val="FFFFFF"/>
                </a:solidFill>
                <a:latin typeface="Candara" panose="020E0502030303020204" pitchFamily="34" charset="0"/>
              </a:rPr>
              <a:t>The Term Sets the Stage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0628" y="124097"/>
            <a:ext cx="6746403" cy="4258092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Background: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Acts 2:44-46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Acts 4:32-37</a:t>
            </a:r>
          </a:p>
          <a:p>
            <a:r>
              <a:rPr lang="en-US" sz="4000" dirty="0">
                <a:solidFill>
                  <a:srgbClr val="4C4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Men Appointed to Serve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Acts 6:1-7</a:t>
            </a:r>
          </a:p>
          <a:p>
            <a:r>
              <a:rPr lang="en-US" sz="4000" dirty="0">
                <a:solidFill>
                  <a:srgbClr val="4C4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Oversee the Distribution</a:t>
            </a:r>
          </a:p>
          <a:p>
            <a:r>
              <a:rPr lang="en-US" sz="4000" dirty="0">
                <a:solidFill>
                  <a:srgbClr val="4C4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Everyone Has A Role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Ephesians 4:11-12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91350" y="342564"/>
            <a:ext cx="3122022" cy="1442177"/>
          </a:xfrm>
        </p:spPr>
        <p:txBody>
          <a:bodyPr/>
          <a:lstStyle/>
          <a:p>
            <a:pPr algn="r"/>
            <a:r>
              <a:rPr lang="en-US" sz="3600" b="1" dirty="0">
                <a:latin typeface="Candara" panose="020E0502030303020204" pitchFamily="34" charset="0"/>
              </a:rPr>
              <a:t>Understanding</a:t>
            </a:r>
            <a:br>
              <a:rPr lang="en-US" sz="3600" b="1" dirty="0">
                <a:latin typeface="Candara" panose="020E0502030303020204" pitchFamily="34" charset="0"/>
              </a:rPr>
            </a:br>
            <a:r>
              <a:rPr lang="en-US" sz="3600" b="1" dirty="0">
                <a:latin typeface="Candara" panose="020E0502030303020204" pitchFamily="34" charset="0"/>
              </a:rPr>
              <a:t>Deacons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F2B89A-17E7-4033-81A5-EB28A1B1C2B2}"/>
              </a:ext>
            </a:extLst>
          </p:cNvPr>
          <p:cNvSpPr txBox="1">
            <a:spLocks/>
          </p:cNvSpPr>
          <p:nvPr/>
        </p:nvSpPr>
        <p:spPr>
          <a:xfrm>
            <a:off x="-1" y="4552406"/>
            <a:ext cx="8405949" cy="5159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pc="600" dirty="0">
                <a:solidFill>
                  <a:srgbClr val="FFFFFF"/>
                </a:solidFill>
                <a:latin typeface="Candara" panose="020E0502030303020204" pitchFamily="34" charset="0"/>
              </a:rPr>
              <a:t>Men Appointed to Serve</a:t>
            </a:r>
          </a:p>
        </p:txBody>
      </p:sp>
    </p:spTree>
    <p:extLst>
      <p:ext uri="{BB962C8B-B14F-4D97-AF65-F5344CB8AC3E}">
        <p14:creationId xmlns:p14="http://schemas.microsoft.com/office/powerpoint/2010/main" val="3204085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0629" y="124097"/>
            <a:ext cx="6021978" cy="425809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Needs of Brethren Is More the Focus Than Logistical Tasks for Worship/Facility.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Acts 6:1-7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 Timothy 3:8-13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91350" y="342564"/>
            <a:ext cx="3122022" cy="1442177"/>
          </a:xfrm>
        </p:spPr>
        <p:txBody>
          <a:bodyPr/>
          <a:lstStyle/>
          <a:p>
            <a:pPr algn="r"/>
            <a:r>
              <a:rPr lang="en-US" sz="3600" b="1" dirty="0">
                <a:latin typeface="Candara" panose="020E0502030303020204" pitchFamily="34" charset="0"/>
              </a:rPr>
              <a:t>Understanding</a:t>
            </a:r>
            <a:br>
              <a:rPr lang="en-US" sz="3600" b="1" dirty="0">
                <a:latin typeface="Candara" panose="020E0502030303020204" pitchFamily="34" charset="0"/>
              </a:rPr>
            </a:br>
            <a:r>
              <a:rPr lang="en-US" sz="3600" b="1" dirty="0">
                <a:latin typeface="Candara" panose="020E0502030303020204" pitchFamily="34" charset="0"/>
              </a:rPr>
              <a:t>Deacons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F2B89A-17E7-4033-81A5-EB28A1B1C2B2}"/>
              </a:ext>
            </a:extLst>
          </p:cNvPr>
          <p:cNvSpPr txBox="1">
            <a:spLocks/>
          </p:cNvSpPr>
          <p:nvPr/>
        </p:nvSpPr>
        <p:spPr>
          <a:xfrm>
            <a:off x="-1" y="4552406"/>
            <a:ext cx="8405949" cy="51598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B99D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pc="600" dirty="0">
                <a:solidFill>
                  <a:srgbClr val="FFFFFF"/>
                </a:solidFill>
                <a:latin typeface="Candara" panose="020E0502030303020204" pitchFamily="34" charset="0"/>
              </a:rPr>
              <a:t>The Service Is About People!</a:t>
            </a:r>
          </a:p>
        </p:txBody>
      </p:sp>
    </p:spTree>
    <p:extLst>
      <p:ext uri="{BB962C8B-B14F-4D97-AF65-F5344CB8AC3E}">
        <p14:creationId xmlns:p14="http://schemas.microsoft.com/office/powerpoint/2010/main" val="178496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600" spc="600" dirty="0">
                <a:solidFill>
                  <a:srgbClr val="FFFFFF"/>
                </a:solidFill>
                <a:latin typeface="Candara" panose="020E0502030303020204" pitchFamily="34" charset="0"/>
              </a:rPr>
              <a:t>A Role of Service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94474" y="727889"/>
            <a:ext cx="5301332" cy="2770434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latin typeface="Candara" panose="020E0502030303020204" pitchFamily="34" charset="0"/>
              </a:rPr>
              <a:t>Understanding</a:t>
            </a:r>
            <a:br>
              <a:rPr lang="en-US" sz="6000" dirty="0">
                <a:latin typeface="Candara" panose="020E0502030303020204" pitchFamily="34" charset="0"/>
              </a:rPr>
            </a:br>
            <a:r>
              <a:rPr lang="en-US" sz="6000" spc="600" dirty="0">
                <a:latin typeface="Candara" panose="020E0502030303020204" pitchFamily="34" charset="0"/>
              </a:rPr>
              <a:t>Deacons</a:t>
            </a:r>
          </a:p>
        </p:txBody>
      </p:sp>
    </p:spTree>
    <p:extLst>
      <p:ext uri="{BB962C8B-B14F-4D97-AF65-F5344CB8AC3E}">
        <p14:creationId xmlns:p14="http://schemas.microsoft.com/office/powerpoint/2010/main" val="228538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4443</TotalTime>
  <Words>100</Words>
  <Application>Microsoft Office PowerPoint</Application>
  <PresentationFormat>On-screen Show (16:9)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Candara</vt:lpstr>
      <vt:lpstr>Trebuchet MS</vt:lpstr>
      <vt:lpstr>Default</vt:lpstr>
      <vt:lpstr>Understanding Deacons</vt:lpstr>
      <vt:lpstr>Understanding Deacons</vt:lpstr>
      <vt:lpstr>Understanding Deacons</vt:lpstr>
      <vt:lpstr>Understanding Deacons</vt:lpstr>
      <vt:lpstr>Understanding Deacons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62</cp:revision>
  <dcterms:created xsi:type="dcterms:W3CDTF">2014-03-26T14:03:34Z</dcterms:created>
  <dcterms:modified xsi:type="dcterms:W3CDTF">2021-03-22T17:45:20Z</dcterms:modified>
</cp:coreProperties>
</file>