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1F56-C2B3-4C84-9F6B-9A764F09B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8B14E-45AA-49FD-9DFF-5891E21A2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C1779-B16B-49FF-82E6-817AF2CB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9F915-F9D2-4D0E-8A04-84DC2F3E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0C0FB-5E1C-404A-93DE-4968415A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B84C-AD23-47D2-9AB3-8D63C2B4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55AB1-0B1B-4258-A1C9-70997806F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013F1-F156-4EE4-BAD3-853490322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3566F-52D5-471A-A569-DC9CFF1A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CD426-2620-4E30-A163-081EEA128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E7243D-2F9A-4C43-907B-A7F565C93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8FD008-3AD0-483B-B2F3-99D50942C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4AB2E-5CAD-4415-BB43-D0993102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C1ABD-11B0-4F95-8755-53D6E123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A0272-7C3E-4A94-8A47-F3FBCA48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5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7B04-EF9B-41A4-BC0A-1F3FE9134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B8C02-2E21-4901-9ED5-D6CC800C8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4974F-D8B1-410B-9124-4921ADCD7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34970-B8BD-4DED-AF8D-D0012EF4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ADD09-6D14-4A88-9BCB-8AF8B71C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7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98FB-CC7B-4A6C-AB04-939637CCA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242F0-146A-4C9F-837D-4764A7758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26A2D-2572-4EDE-83AE-1D73FDFE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4D62-9F8C-45A7-8FFF-F3E7E1BC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B32F7-3CAC-4B8F-9B9C-945F5629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8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A407-E2BD-4D54-86C3-2CD9D059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48C8B-288A-4BF4-9F63-DC060D804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4596D-CDAC-413C-BC18-E47BA8988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D278B-D8EF-4639-94C4-3C5C67B4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C410F-F0BC-411A-B539-BF379176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0CDDD-AFCE-4395-8CA9-E1A1153B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71A6-6F4A-4370-8D78-1A0CC15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9F9E7-037F-42D0-91B8-0D825368A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E20CC-0A7C-4FA9-B283-C264D4D7A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DBF2A-BDD2-4FF6-87F6-C236360BF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520BF-19F2-43D7-93FE-95E29C227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B19DA-84CB-4663-B5BC-6EB06A37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BB595-ED2B-4C17-A272-726DA255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FD2A96-6785-4CCF-AFC6-12A3CA74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7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DBA5B-EEF3-43EF-97D7-6BDD9B75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2C1B02-7041-4050-9BF5-BC5979582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858ED-E5D8-4E26-B57A-01360F6C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BCAD7-E5E0-45A4-BBD1-24D18A7D6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1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551F9-3C0A-4A3C-A9CD-AED9F469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E4917-482D-42A4-A9C3-6372DD1D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DD598-D288-4C20-B4FA-9ED887F9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9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B197A-14CD-4257-B7E1-AA373312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65CF4-EE0D-4103-895F-1121BD2B6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62A56-6405-484E-9E19-FF5531928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992C9-FF92-4BD4-9844-A2B1A16E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DA0AB-FCA3-4314-95B3-CA90E1051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851F8-D110-476E-B202-7EC2FC05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7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37061-5070-4F80-B383-2ADD7C210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10E01-1892-416A-AAEF-6DBB4AF2F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4CAA9-E417-4081-A892-0C78E9E12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12CBA-546E-4E09-BA50-D3F903F9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DE32F-1738-46BA-91EC-6390EDAF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D5A7E-4443-4CBB-A05B-1F59DB91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0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B6F8FA-349F-4673-94DE-F918CC737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A7EB7-B29F-4A4F-9E24-75434EDEC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416B5-22D0-4308-BDA7-B6841FB94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57B2A-2471-40F6-9DEC-E43DA68FBDFE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30B1D-65DA-4777-922A-A97AB3999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2BA7E-FBAF-49B6-8197-CE761A7F6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01EC0-EF9C-4388-A229-7D5A9D7D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ACB3-4345-417E-9BC2-9C3F925F5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307D2-4785-4012-8E7D-2ADCBF228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08E4C-939A-49E3-AD00-3E97BBEF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6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746BE-A72E-4825-8003-22BCE8F4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523FE-1BDB-407E-97F7-90495BF6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spc="600" dirty="0">
                <a:solidFill>
                  <a:srgbClr val="FFFFFF"/>
                </a:solidFill>
                <a:latin typeface="Candara" panose="020E0502030303020204" pitchFamily="34" charset="0"/>
              </a:rPr>
              <a:t>Why the Parables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B0CC-3F2B-4D8B-B4E9-C83FD117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Candara" panose="020E0502030303020204" pitchFamily="34" charset="0"/>
              </a:rPr>
              <a:t>Matthew 13:10-17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Candara" panose="020E0502030303020204" pitchFamily="34" charset="0"/>
              </a:rPr>
              <a:t>Luke 18:9 – Told this parable to some who trusted in themselves that they were righteous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Candara" panose="020E0502030303020204" pitchFamily="34" charset="0"/>
              </a:rPr>
              <a:t>Luke 15: 1-2 – They are upset with who Jesus is spending time with</a:t>
            </a:r>
          </a:p>
        </p:txBody>
      </p:sp>
    </p:spTree>
    <p:extLst>
      <p:ext uri="{BB962C8B-B14F-4D97-AF65-F5344CB8AC3E}">
        <p14:creationId xmlns:p14="http://schemas.microsoft.com/office/powerpoint/2010/main" val="2411897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746BE-A72E-4825-8003-22BCE8F4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523FE-1BDB-407E-97F7-90495BF6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spc="600" dirty="0">
                <a:solidFill>
                  <a:srgbClr val="FFFFFF"/>
                </a:solidFill>
                <a:latin typeface="Candara" panose="020E0502030303020204" pitchFamily="34" charset="0"/>
              </a:rPr>
              <a:t>It Is About God’s Love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B0CC-3F2B-4D8B-B4E9-C83FD117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Luke 15:3-32</a:t>
            </a:r>
          </a:p>
        </p:txBody>
      </p:sp>
    </p:spTree>
    <p:extLst>
      <p:ext uri="{BB962C8B-B14F-4D97-AF65-F5344CB8AC3E}">
        <p14:creationId xmlns:p14="http://schemas.microsoft.com/office/powerpoint/2010/main" val="321011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746BE-A72E-4825-8003-22BCE8F4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523FE-1BDB-407E-97F7-90495BF6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036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spc="600" dirty="0">
                <a:solidFill>
                  <a:srgbClr val="FFFFFF"/>
                </a:solidFill>
                <a:latin typeface="Candara" panose="020E0502030303020204" pitchFamily="34" charset="0"/>
              </a:rPr>
              <a:t>It Is About Our View of Ourselves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B0CC-3F2B-4D8B-B4E9-C83FD117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Luke 15:12-19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1 Kings 8:46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Romans 3:9-10, 23-24</a:t>
            </a:r>
          </a:p>
        </p:txBody>
      </p:sp>
    </p:spTree>
    <p:extLst>
      <p:ext uri="{BB962C8B-B14F-4D97-AF65-F5344CB8AC3E}">
        <p14:creationId xmlns:p14="http://schemas.microsoft.com/office/powerpoint/2010/main" val="199932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746BE-A72E-4825-8003-22BCE8F4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523FE-1BDB-407E-97F7-90495BF6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036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spc="600" dirty="0">
                <a:solidFill>
                  <a:srgbClr val="FFFFFF"/>
                </a:solidFill>
                <a:latin typeface="Candara" panose="020E0502030303020204" pitchFamily="34" charset="0"/>
              </a:rPr>
              <a:t>It Is About Humility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B0CC-3F2B-4D8B-B4E9-C83FD117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Luke 15:18-19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James 4:8-10</a:t>
            </a:r>
          </a:p>
        </p:txBody>
      </p:sp>
    </p:spTree>
    <p:extLst>
      <p:ext uri="{BB962C8B-B14F-4D97-AF65-F5344CB8AC3E}">
        <p14:creationId xmlns:p14="http://schemas.microsoft.com/office/powerpoint/2010/main" val="1150809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746BE-A72E-4825-8003-22BCE8F4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523FE-1BDB-407E-97F7-90495BF6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036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spc="600" dirty="0">
                <a:solidFill>
                  <a:srgbClr val="FFFFFF"/>
                </a:solidFill>
                <a:latin typeface="Candara" panose="020E0502030303020204" pitchFamily="34" charset="0"/>
              </a:rPr>
              <a:t>It Is About View Towards Others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B0CC-3F2B-4D8B-B4E9-C83FD117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Luke 15:25-32</a:t>
            </a:r>
          </a:p>
          <a:p>
            <a:pPr marL="0" indent="0" algn="ctr">
              <a:buNone/>
            </a:pPr>
            <a:endParaRPr lang="en-US" sz="48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631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746BE-A72E-4825-8003-22BCE8F4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523FE-1BDB-407E-97F7-90495BF6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0367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spc="600" dirty="0">
                <a:solidFill>
                  <a:srgbClr val="FFFFFF"/>
                </a:solidFill>
                <a:latin typeface="Candara" panose="020E0502030303020204" pitchFamily="34" charset="0"/>
              </a:rPr>
              <a:t>It Is About Forgiveness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2B0CC-3F2B-4D8B-B4E9-C83FD1178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Luke 15:20, 32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Matthew 18:35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FFFF"/>
                </a:solidFill>
                <a:latin typeface="Candara" panose="020E0502030303020204" pitchFamily="34" charset="0"/>
              </a:rPr>
              <a:t>Matthew 6:12-15</a:t>
            </a:r>
          </a:p>
          <a:p>
            <a:pPr marL="0" indent="0" algn="ctr">
              <a:buNone/>
            </a:pPr>
            <a:endParaRPr lang="en-US" sz="48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75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ACB3-4345-417E-9BC2-9C3F925F5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3307D2-4785-4012-8E7D-2ADCBF2281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D08E4C-939A-49E3-AD00-3E97BBEF8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28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87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Office Theme</vt:lpstr>
      <vt:lpstr>PowerPoint Presentation</vt:lpstr>
      <vt:lpstr>Why the Parables</vt:lpstr>
      <vt:lpstr>It Is About God’s Love</vt:lpstr>
      <vt:lpstr>It Is About Our View of Ourselves</vt:lpstr>
      <vt:lpstr>It Is About Humility</vt:lpstr>
      <vt:lpstr>It Is About View Towards Others</vt:lpstr>
      <vt:lpstr>It Is About Forgiveness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EVERRITT Heaton</dc:creator>
  <cp:lastModifiedBy>EVERRITT Heaton</cp:lastModifiedBy>
  <cp:revision>4</cp:revision>
  <dcterms:created xsi:type="dcterms:W3CDTF">2021-04-08T13:12:31Z</dcterms:created>
  <dcterms:modified xsi:type="dcterms:W3CDTF">2021-04-15T17:53:44Z</dcterms:modified>
</cp:coreProperties>
</file>