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94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70917" y="2755542"/>
            <a:ext cx="1610376" cy="26320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D8AA5B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531" y="692672"/>
            <a:ext cx="5472434" cy="186892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570917" y="2755542"/>
            <a:ext cx="1610376" cy="26320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D8AA5B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5661" y="296859"/>
            <a:ext cx="5921436" cy="44846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5661" y="296859"/>
            <a:ext cx="5921436" cy="44846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789" y="3669511"/>
            <a:ext cx="2224422" cy="9804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5661" y="296859"/>
            <a:ext cx="5921436" cy="44846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Georgia"/>
          <a:ea typeface="+mn-ea"/>
          <a:cs typeface="Georgia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531" y="96982"/>
            <a:ext cx="5472434" cy="3380509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Candara" panose="020E0502030303020204" pitchFamily="34" charset="0"/>
                <a:cs typeface="Biome" panose="020B0503030204020804" pitchFamily="34" charset="0"/>
              </a:rPr>
              <a:t>A Miracle </a:t>
            </a:r>
            <a:br>
              <a:rPr lang="en-US" sz="7200" dirty="0">
                <a:latin typeface="Candara" panose="020E0502030303020204" pitchFamily="34" charset="0"/>
                <a:cs typeface="Biome" panose="020B0503030204020804" pitchFamily="34" charset="0"/>
              </a:rPr>
            </a:br>
            <a:r>
              <a:rPr lang="en-US" sz="7200" dirty="0">
                <a:latin typeface="Candara" panose="020E0502030303020204" pitchFamily="34" charset="0"/>
                <a:cs typeface="Biome" panose="020B0503030204020804" pitchFamily="34" charset="0"/>
              </a:rPr>
              <a:t>In Cana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14625" y="2571750"/>
            <a:ext cx="4176246" cy="153630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John 2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92789" y="3338945"/>
            <a:ext cx="2561156" cy="171796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A Miracle</a:t>
            </a:r>
            <a:br>
              <a:rPr lang="en-US" sz="4000" dirty="0">
                <a:latin typeface="Candara" panose="020E0502030303020204" pitchFamily="34" charset="0"/>
              </a:rPr>
            </a:br>
            <a:r>
              <a:rPr lang="en-US" sz="4000" dirty="0">
                <a:latin typeface="Candara" panose="020E0502030303020204" pitchFamily="34" charset="0"/>
              </a:rPr>
              <a:t>In Cana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>
                <a:latin typeface="Candara" panose="020E0502030303020204" pitchFamily="34" charset="0"/>
              </a:rPr>
              <a:t>They Have No Wine</a:t>
            </a:r>
          </a:p>
          <a:p>
            <a:r>
              <a:rPr lang="en-US" sz="4400" dirty="0">
                <a:latin typeface="Candara" panose="020E0502030303020204" pitchFamily="34" charset="0"/>
              </a:rPr>
              <a:t>Why Tell Jesus?</a:t>
            </a:r>
          </a:p>
          <a:p>
            <a:r>
              <a:rPr lang="en-US" sz="4400" dirty="0">
                <a:latin typeface="Candara" panose="020E0502030303020204" pitchFamily="34" charset="0"/>
              </a:rPr>
              <a:t>A Harsh Response?</a:t>
            </a:r>
          </a:p>
          <a:p>
            <a:r>
              <a:rPr lang="en-US" sz="4400" dirty="0">
                <a:latin typeface="Candara" panose="020E0502030303020204" pitchFamily="34" charset="0"/>
              </a:rPr>
              <a:t>6 Water Jars</a:t>
            </a:r>
          </a:p>
          <a:p>
            <a:r>
              <a:rPr lang="en-US" sz="4400" dirty="0">
                <a:latin typeface="Candara" panose="020E0502030303020204" pitchFamily="34" charset="0"/>
              </a:rPr>
              <a:t>Filled to the Brim</a:t>
            </a:r>
          </a:p>
          <a:p>
            <a:r>
              <a:rPr lang="en-US" sz="4400" dirty="0">
                <a:latin typeface="Candara" panose="020E0502030303020204" pitchFamily="34" charset="0"/>
              </a:rPr>
              <a:t>The Best for Last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92789" y="3096491"/>
            <a:ext cx="2561156" cy="196041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A Word About Mothers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ndara" panose="020E0502030303020204" pitchFamily="34" charset="0"/>
              </a:rPr>
              <a:t>Mothers Are In Tune With the Needs of Others, Especially Her Family.</a:t>
            </a:r>
          </a:p>
        </p:txBody>
      </p:sp>
    </p:spTree>
    <p:extLst>
      <p:ext uri="{BB962C8B-B14F-4D97-AF65-F5344CB8AC3E}">
        <p14:creationId xmlns:p14="http://schemas.microsoft.com/office/powerpoint/2010/main" val="554987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92789" y="3096491"/>
            <a:ext cx="2561156" cy="196041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A Word About Mothers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ndara" panose="020E0502030303020204" pitchFamily="34" charset="0"/>
              </a:rPr>
              <a:t>Mothers Treasure Things In Their Hearts and Remember.</a:t>
            </a:r>
          </a:p>
        </p:txBody>
      </p:sp>
    </p:spTree>
    <p:extLst>
      <p:ext uri="{BB962C8B-B14F-4D97-AF65-F5344CB8AC3E}">
        <p14:creationId xmlns:p14="http://schemas.microsoft.com/office/powerpoint/2010/main" val="320857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92789" y="3096491"/>
            <a:ext cx="2561156" cy="196041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A Word About Mothers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ndara" panose="020E0502030303020204" pitchFamily="34" charset="0"/>
              </a:rPr>
              <a:t>Mothers Always Believe In Their Children.</a:t>
            </a:r>
          </a:p>
        </p:txBody>
      </p:sp>
    </p:spTree>
    <p:extLst>
      <p:ext uri="{BB962C8B-B14F-4D97-AF65-F5344CB8AC3E}">
        <p14:creationId xmlns:p14="http://schemas.microsoft.com/office/powerpoint/2010/main" val="1221963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92789" y="3096491"/>
            <a:ext cx="2561156" cy="196041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A Word About Jesus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ndara" panose="020E0502030303020204" pitchFamily="34" charset="0"/>
              </a:rPr>
              <a:t>Jesus Takes What Is Unclean and Makes It Pure.</a:t>
            </a:r>
          </a:p>
          <a:p>
            <a:r>
              <a:rPr lang="en-US" sz="4400" dirty="0">
                <a:latin typeface="Candara" panose="020E0502030303020204" pitchFamily="34" charset="0"/>
              </a:rPr>
              <a:t>Hebrews 10:5-14</a:t>
            </a:r>
          </a:p>
        </p:txBody>
      </p:sp>
    </p:spTree>
    <p:extLst>
      <p:ext uri="{BB962C8B-B14F-4D97-AF65-F5344CB8AC3E}">
        <p14:creationId xmlns:p14="http://schemas.microsoft.com/office/powerpoint/2010/main" val="710316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92789" y="3096491"/>
            <a:ext cx="2561156" cy="196041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A Word About Jesus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ndara" panose="020E0502030303020204" pitchFamily="34" charset="0"/>
              </a:rPr>
              <a:t>Jesus Removes All Doubt.</a:t>
            </a:r>
          </a:p>
          <a:p>
            <a:r>
              <a:rPr lang="en-US" sz="4400" dirty="0">
                <a:latin typeface="Candara" panose="020E0502030303020204" pitchFamily="34" charset="0"/>
              </a:rPr>
              <a:t>John 2:11</a:t>
            </a:r>
          </a:p>
          <a:p>
            <a:r>
              <a:rPr lang="en-US" sz="4400" dirty="0">
                <a:latin typeface="Candara" panose="020E0502030303020204" pitchFamily="34" charset="0"/>
              </a:rPr>
              <a:t>John 20:30-31</a:t>
            </a:r>
          </a:p>
        </p:txBody>
      </p:sp>
    </p:spTree>
    <p:extLst>
      <p:ext uri="{BB962C8B-B14F-4D97-AF65-F5344CB8AC3E}">
        <p14:creationId xmlns:p14="http://schemas.microsoft.com/office/powerpoint/2010/main" val="3592376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92789" y="3096491"/>
            <a:ext cx="2561156" cy="196041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A Word About Jesus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ndara" panose="020E0502030303020204" pitchFamily="34" charset="0"/>
              </a:rPr>
              <a:t>Jesus Offers What Man Can Not</a:t>
            </a:r>
          </a:p>
          <a:p>
            <a:r>
              <a:rPr lang="en-US" sz="4400" dirty="0">
                <a:latin typeface="Candara" panose="020E0502030303020204" pitchFamily="34" charset="0"/>
              </a:rPr>
              <a:t>Ephesians 2:8-9</a:t>
            </a:r>
          </a:p>
          <a:p>
            <a:r>
              <a:rPr lang="en-US" sz="4400" dirty="0">
                <a:latin typeface="Candara" panose="020E0502030303020204" pitchFamily="34" charset="0"/>
              </a:rPr>
              <a:t>Titus 3:4-7</a:t>
            </a:r>
          </a:p>
        </p:txBody>
      </p:sp>
    </p:spTree>
    <p:extLst>
      <p:ext uri="{BB962C8B-B14F-4D97-AF65-F5344CB8AC3E}">
        <p14:creationId xmlns:p14="http://schemas.microsoft.com/office/powerpoint/2010/main" val="1445276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531" y="96982"/>
            <a:ext cx="5472434" cy="3380509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Candara" panose="020E0502030303020204" pitchFamily="34" charset="0"/>
                <a:cs typeface="Biome" panose="020B0503030204020804" pitchFamily="34" charset="0"/>
              </a:rPr>
              <a:t>A Miracle </a:t>
            </a:r>
            <a:br>
              <a:rPr lang="en-US" sz="7200" dirty="0">
                <a:latin typeface="Candara" panose="020E0502030303020204" pitchFamily="34" charset="0"/>
                <a:cs typeface="Biome" panose="020B0503030204020804" pitchFamily="34" charset="0"/>
              </a:rPr>
            </a:br>
            <a:r>
              <a:rPr lang="en-US" sz="7200" dirty="0">
                <a:latin typeface="Candara" panose="020E0502030303020204" pitchFamily="34" charset="0"/>
                <a:cs typeface="Biome" panose="020B0503030204020804" pitchFamily="34" charset="0"/>
              </a:rPr>
              <a:t>In Cana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14625" y="2571750"/>
            <a:ext cx="4176246" cy="153630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John 2</a:t>
            </a:r>
          </a:p>
        </p:txBody>
      </p:sp>
    </p:spTree>
    <p:extLst>
      <p:ext uri="{BB962C8B-B14F-4D97-AF65-F5344CB8AC3E}">
        <p14:creationId xmlns:p14="http://schemas.microsoft.com/office/powerpoint/2010/main" val="36888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77</TotalTime>
  <Words>127</Words>
  <Application>Microsoft Office PowerPoint</Application>
  <PresentationFormat>On-screen Show (16:9)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Candara</vt:lpstr>
      <vt:lpstr>Georgia</vt:lpstr>
      <vt:lpstr>Trebuchet MS</vt:lpstr>
      <vt:lpstr>Default</vt:lpstr>
      <vt:lpstr>A Miracle  In Cana</vt:lpstr>
      <vt:lpstr>A Miracle In Cana</vt:lpstr>
      <vt:lpstr>A Word About Mothers</vt:lpstr>
      <vt:lpstr>A Word About Mothers</vt:lpstr>
      <vt:lpstr>A Word About Mothers</vt:lpstr>
      <vt:lpstr>A Word About Jesus</vt:lpstr>
      <vt:lpstr>A Word About Jesus</vt:lpstr>
      <vt:lpstr>A Word About Jesus</vt:lpstr>
      <vt:lpstr>A Miracle  In Cana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21</cp:revision>
  <dcterms:created xsi:type="dcterms:W3CDTF">2014-03-26T14:03:34Z</dcterms:created>
  <dcterms:modified xsi:type="dcterms:W3CDTF">2021-05-11T12:58:58Z</dcterms:modified>
</cp:coreProperties>
</file>