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74826"/>
    <a:srgbClr val="153079"/>
    <a:srgbClr val="FEFFFE"/>
    <a:srgbClr val="F8F6FC"/>
    <a:srgbClr val="F9CB9A"/>
    <a:srgbClr val="EBE8C8"/>
    <a:srgbClr val="402F5A"/>
    <a:srgbClr val="E59C7C"/>
    <a:srgbClr val="5A3721"/>
    <a:srgbClr val="7E5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609"/>
  </p:normalViewPr>
  <p:slideViewPr>
    <p:cSldViewPr snapToGrid="0" snapToObjects="1">
      <p:cViewPr varScale="1">
        <p:scale>
          <a:sx n="82" d="100"/>
          <a:sy n="82" d="100"/>
        </p:scale>
        <p:origin x="102" y="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47875" y="2332139"/>
            <a:ext cx="2197916" cy="41945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17659" y="4479721"/>
            <a:ext cx="1283515" cy="2348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EFFF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5643" y="139604"/>
            <a:ext cx="8871774" cy="3903890"/>
          </a:xfrm>
          <a:solidFill>
            <a:srgbClr val="FEFFFE">
              <a:alpha val="75000"/>
            </a:srgbClr>
          </a:solidFill>
        </p:spPr>
        <p:txBody>
          <a:bodyPr/>
          <a:lstStyle/>
          <a:p>
            <a:r>
              <a:rPr lang="en-US" sz="4000" u="sng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Micah’s Warning To Judah</a:t>
            </a:r>
          </a:p>
          <a:p>
            <a:r>
              <a:rPr lang="en-US" b="1" i="1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Micah 3:1-12</a:t>
            </a:r>
          </a:p>
          <a:p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Have A Sin Problem (</a:t>
            </a:r>
            <a:r>
              <a:rPr lang="en-US" b="1" i="1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2:1-3</a:t>
            </a:r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Don’t Think It Is A Big Deal (</a:t>
            </a:r>
            <a:r>
              <a:rPr lang="en-US" b="1" i="1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3:11</a:t>
            </a:r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Sin Is Demanding God’s Wrath (</a:t>
            </a:r>
            <a:r>
              <a:rPr lang="en-US" b="1" i="1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3:12</a:t>
            </a:r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5642" y="139604"/>
            <a:ext cx="8927615" cy="3903890"/>
          </a:xfrm>
          <a:solidFill>
            <a:srgbClr val="FEFFFE">
              <a:alpha val="75000"/>
            </a:srgbClr>
          </a:solidFill>
        </p:spPr>
        <p:txBody>
          <a:bodyPr/>
          <a:lstStyle/>
          <a:p>
            <a:r>
              <a:rPr lang="en-US" sz="4000" u="sng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Micah’s Instruction</a:t>
            </a:r>
          </a:p>
          <a:p>
            <a:r>
              <a:rPr lang="en-US" b="1" i="1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Micah 6:1-14</a:t>
            </a:r>
          </a:p>
          <a:p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Listen to the Indictment of the LORD (</a:t>
            </a:r>
            <a:r>
              <a:rPr lang="en-US" b="1" i="1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6:1-5</a:t>
            </a:r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Walk Humbly With Your God (</a:t>
            </a:r>
            <a:r>
              <a:rPr lang="en-US" b="1" i="1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6:6-8</a:t>
            </a:r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Sound Wisdom To Fear His Name   (</a:t>
            </a:r>
            <a:r>
              <a:rPr lang="en-US" b="1" i="1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6:9-14</a:t>
            </a:r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23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5642" y="139604"/>
            <a:ext cx="8927615" cy="3903890"/>
          </a:xfrm>
          <a:solidFill>
            <a:srgbClr val="FEFFFE">
              <a:alpha val="75000"/>
            </a:srgbClr>
          </a:solidFill>
        </p:spPr>
        <p:txBody>
          <a:bodyPr/>
          <a:lstStyle/>
          <a:p>
            <a:r>
              <a:rPr lang="en-US" sz="4000" u="sng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Micah’s Good News</a:t>
            </a:r>
            <a:endParaRPr lang="en-US" b="1" i="1" dirty="0">
              <a:solidFill>
                <a:srgbClr val="1530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God Forgives &amp; Redeems Penitent Sinners (</a:t>
            </a:r>
            <a:r>
              <a:rPr lang="en-US" b="1" i="1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7:18</a:t>
            </a:r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 Is Our Redeemer, Ruler, and Peace (</a:t>
            </a:r>
            <a:r>
              <a:rPr lang="en-US" b="1" i="1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5:1-5</a:t>
            </a:r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Can Be Redeemed To the Holy Mountain (</a:t>
            </a:r>
            <a:r>
              <a:rPr lang="en-US" b="1" i="1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4:1-7</a:t>
            </a:r>
            <a:r>
              <a:rPr lang="en-US" dirty="0">
                <a:solidFill>
                  <a:srgbClr val="15307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42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0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132</TotalTime>
  <Words>102</Words>
  <Application>Microsoft Office PowerPoint</Application>
  <PresentationFormat>On-screen Show (16:9)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Verdana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38</cp:revision>
  <dcterms:created xsi:type="dcterms:W3CDTF">2014-03-26T14:03:34Z</dcterms:created>
  <dcterms:modified xsi:type="dcterms:W3CDTF">2021-06-15T12:32:57Z</dcterms:modified>
</cp:coreProperties>
</file>