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65" r:id="rId7"/>
  </p:sldIdLst>
  <p:sldSz cx="9144000" cy="5143500" type="screen16x9"/>
  <p:notesSz cx="6858000" cy="9144000"/>
  <p:embeddedFontLst>
    <p:embeddedFont>
      <p:font typeface="Biome Light" panose="020B0303030204020804" pitchFamily="34" charset="0"/>
      <p:regular r:id="rId8"/>
    </p:embeddedFont>
    <p:embeddedFont>
      <p:font typeface="Tempus Sans ITC" panose="04020404030D07020202" pitchFamily="82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EBF00"/>
    <a:srgbClr val="CADE10"/>
    <a:srgbClr val="CC384D"/>
    <a:srgbClr val="D132AB"/>
    <a:srgbClr val="F9F9F9"/>
    <a:srgbClr val="A64C4C"/>
    <a:srgbClr val="E4E4E4"/>
    <a:srgbClr val="181711"/>
    <a:srgbClr val="FE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 autoAdjust="0"/>
    <p:restoredTop sz="94609"/>
  </p:normalViewPr>
  <p:slideViewPr>
    <p:cSldViewPr snapToGrid="0" snapToObjects="1">
      <p:cViewPr varScale="1">
        <p:scale>
          <a:sx n="117" d="100"/>
          <a:sy n="117" d="100"/>
        </p:scale>
        <p:origin x="80" y="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386226"/>
            <a:ext cx="6402270" cy="44374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7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9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914400" y="3809999"/>
            <a:ext cx="732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Renewing Commitments Daily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9:28-39</a:t>
            </a:r>
            <a:endParaRPr lang="en-US" sz="3600" dirty="0">
              <a:solidFill>
                <a:srgbClr val="E6AF00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Walk In God’s Law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Be Mindful of Influence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Be Benevolent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Attentive to Worship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Committed to Working with Others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Giving to the Lord’s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The People Sealed A Covenant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83" y="0"/>
            <a:ext cx="4549217" cy="3731851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 Contract</a:t>
            </a:r>
            <a:endParaRPr lang="en-US" sz="3600" dirty="0">
              <a:solidFill>
                <a:srgbClr val="E6AF00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Legally Binding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Agreement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Breakable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Exchange of one good for another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What Is A Covenant?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E9E705-C068-4209-BC92-95D10A997ADD}"/>
              </a:ext>
            </a:extLst>
          </p:cNvPr>
          <p:cNvSpPr txBox="1">
            <a:spLocks/>
          </p:cNvSpPr>
          <p:nvPr/>
        </p:nvSpPr>
        <p:spPr>
          <a:xfrm>
            <a:off x="4594782" y="0"/>
            <a:ext cx="4549218" cy="3693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9F9F9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 Covenant</a:t>
            </a:r>
            <a:endParaRPr lang="en-US" sz="3600" dirty="0">
              <a:solidFill>
                <a:srgbClr val="E6AF00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Spiritual Agreement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 Pledge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Perpetual Promise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Giving of Oneself to Another</a:t>
            </a:r>
          </a:p>
        </p:txBody>
      </p:sp>
    </p:spTree>
    <p:extLst>
      <p:ext uri="{BB962C8B-B14F-4D97-AF65-F5344CB8AC3E}">
        <p14:creationId xmlns:p14="http://schemas.microsoft.com/office/powerpoint/2010/main" val="5408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Committed To Walking In God’s Law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17:11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Committed To Being Mindful of Influence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Romans 12:1-2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Committed To Benevolence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Colossians 3:10</a:t>
            </a:r>
            <a:endParaRPr lang="en-US" sz="3600" dirty="0">
              <a:solidFill>
                <a:srgbClr val="E6AF00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Renewing Commitments Daily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Committed To Worship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Psalm 51:10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Committed To Working With Others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Ephesians 4:23</a:t>
            </a:r>
          </a:p>
          <a:p>
            <a:pPr algn="l"/>
            <a:endParaRPr lang="en-US" sz="3600" b="1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Renewing Commitments Daily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08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2761129" y="3809999"/>
            <a:ext cx="341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3222</TotalTime>
  <Words>103</Words>
  <Application>Microsoft Office PowerPoint</Application>
  <PresentationFormat>On-screen Show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Tempus Sans ITC</vt:lpstr>
      <vt:lpstr>Trebuchet MS</vt:lpstr>
      <vt:lpstr>Biome Light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65</cp:revision>
  <dcterms:created xsi:type="dcterms:W3CDTF">2014-03-26T14:03:34Z</dcterms:created>
  <dcterms:modified xsi:type="dcterms:W3CDTF">2021-10-03T20:45:47Z</dcterms:modified>
</cp:coreProperties>
</file>