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2F5A"/>
    <a:srgbClr val="5A3721"/>
    <a:srgbClr val="FEFFFE"/>
    <a:srgbClr val="F8F6FC"/>
    <a:srgbClr val="F9CB9A"/>
    <a:srgbClr val="EBE8C8"/>
    <a:srgbClr val="E59C7C"/>
    <a:srgbClr val="7E5E35"/>
    <a:srgbClr val="CAAA79"/>
    <a:srgbClr val="B7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3" autoAdjust="0"/>
    <p:restoredTop sz="94609"/>
  </p:normalViewPr>
  <p:slideViewPr>
    <p:cSldViewPr snapToGrid="0" snapToObjects="1">
      <p:cViewPr varScale="1">
        <p:scale>
          <a:sx n="121" d="100"/>
          <a:sy n="121" d="100"/>
        </p:scale>
        <p:origin x="348" y="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46539" y="2315361"/>
            <a:ext cx="2617366" cy="41944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16991" y="4479720"/>
            <a:ext cx="1493240" cy="24328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EFFFE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0929" y="196382"/>
            <a:ext cx="8738964" cy="3847112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Haggai Stirs Up the People</a:t>
            </a:r>
          </a:p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Ezra 5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0929" y="196382"/>
            <a:ext cx="8738964" cy="3847112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 People Focused on Themselves</a:t>
            </a:r>
          </a:p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Haggai 1:1-11</a:t>
            </a:r>
          </a:p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There Is Danger In Delay</a:t>
            </a:r>
          </a:p>
        </p:txBody>
      </p:sp>
    </p:spTree>
    <p:extLst>
      <p:ext uri="{BB962C8B-B14F-4D97-AF65-F5344CB8AC3E}">
        <p14:creationId xmlns:p14="http://schemas.microsoft.com/office/powerpoint/2010/main" val="1276081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0929" y="196382"/>
            <a:ext cx="8738964" cy="3847112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Despondency Over Efforts</a:t>
            </a:r>
          </a:p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Haggai 2:2-9</a:t>
            </a:r>
          </a:p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Don’t Consider “How Little” You Can Do</a:t>
            </a:r>
          </a:p>
        </p:txBody>
      </p:sp>
    </p:spTree>
    <p:extLst>
      <p:ext uri="{BB962C8B-B14F-4D97-AF65-F5344CB8AC3E}">
        <p14:creationId xmlns:p14="http://schemas.microsoft.com/office/powerpoint/2010/main" val="46833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0929" y="196382"/>
            <a:ext cx="8738964" cy="3847112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Responding With Holiness</a:t>
            </a:r>
          </a:p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Haggai 2:10-14</a:t>
            </a:r>
          </a:p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Offer Right &amp; Acceptable Worship</a:t>
            </a:r>
          </a:p>
        </p:txBody>
      </p:sp>
    </p:spTree>
    <p:extLst>
      <p:ext uri="{BB962C8B-B14F-4D97-AF65-F5344CB8AC3E}">
        <p14:creationId xmlns:p14="http://schemas.microsoft.com/office/powerpoint/2010/main" val="3280796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076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226</TotalTime>
  <Words>43</Words>
  <Application>Microsoft Office PowerPoint</Application>
  <PresentationFormat>On-screen Show (16:9)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Biome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42</cp:revision>
  <dcterms:created xsi:type="dcterms:W3CDTF">2014-03-26T14:03:34Z</dcterms:created>
  <dcterms:modified xsi:type="dcterms:W3CDTF">2021-10-07T14:25:05Z</dcterms:modified>
</cp:coreProperties>
</file>