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5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9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380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0701354">
            <a:off x="6030815" y="3065360"/>
            <a:ext cx="1640913" cy="246037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0701354">
            <a:off x="6030815" y="3065360"/>
            <a:ext cx="1640913" cy="246037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 rot="20702472">
            <a:off x="3471892" y="1023082"/>
            <a:ext cx="4038677" cy="2108082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41375" y="373063"/>
            <a:ext cx="7838762" cy="342106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41375" y="373063"/>
            <a:ext cx="7838762" cy="342106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41375" y="373063"/>
            <a:ext cx="7838762" cy="342106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1152" y="3857624"/>
            <a:ext cx="1623786" cy="87085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1047750"/>
            <a:ext cx="8160063" cy="273873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1047750"/>
            <a:ext cx="8160063" cy="372778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00005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C4C4C4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C4C4C4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4C4C4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4C4C4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4C4C4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 rot="20701354">
            <a:off x="4982095" y="3110970"/>
            <a:ext cx="2718031" cy="508703"/>
          </a:xfrm>
        </p:spPr>
        <p:txBody>
          <a:bodyPr/>
          <a:lstStyle/>
          <a:p>
            <a:r>
              <a:rPr lang="en-US" sz="3200" dirty="0">
                <a:latin typeface="Candara" panose="020E0502030303020204" pitchFamily="34" charset="0"/>
              </a:rPr>
              <a:t>HOW? WHY?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02472">
            <a:off x="3441033" y="788029"/>
            <a:ext cx="4866633" cy="2238487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tx1"/>
                </a:solidFill>
                <a:latin typeface="Candara" panose="020E0502030303020204" pitchFamily="34" charset="0"/>
              </a:rPr>
              <a:t>E</a:t>
            </a:r>
            <a:r>
              <a:rPr lang="en-US" sz="6000" dirty="0">
                <a:solidFill>
                  <a:schemeClr val="tx1"/>
                </a:solidFill>
                <a:latin typeface="Candara" panose="020E0502030303020204" pitchFamily="34" charset="0"/>
              </a:rPr>
              <a:t>SCAPING </a:t>
            </a:r>
            <a:r>
              <a:rPr lang="en-US" sz="6700" dirty="0">
                <a:solidFill>
                  <a:srgbClr val="FFC000"/>
                </a:solidFill>
                <a:latin typeface="Candara" panose="020E0502030303020204" pitchFamily="34" charset="0"/>
              </a:rPr>
              <a:t>T</a:t>
            </a:r>
            <a:r>
              <a:rPr lang="en-US" sz="6000" dirty="0">
                <a:solidFill>
                  <a:srgbClr val="FFC000"/>
                </a:solidFill>
                <a:latin typeface="Candara" panose="020E0502030303020204" pitchFamily="34" charset="0"/>
              </a:rPr>
              <a:t>EMPTATION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0870" y="882869"/>
            <a:ext cx="8923282" cy="415158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The Most Important Thing: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What He Had (“I am with You”) Was BETTER Than What Was Being Offered</a:t>
            </a:r>
          </a:p>
          <a:p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Genesis 39:2, 23</a:t>
            </a:r>
          </a:p>
          <a:p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Hebrews 12:29 – 13:5</a:t>
            </a:r>
          </a:p>
        </p:txBody>
      </p:sp>
    </p:spTree>
    <p:extLst>
      <p:ext uri="{BB962C8B-B14F-4D97-AF65-F5344CB8AC3E}">
        <p14:creationId xmlns:p14="http://schemas.microsoft.com/office/powerpoint/2010/main" val="3912489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8938" y="52552"/>
            <a:ext cx="8445062" cy="37415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The War = LOVE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The Battleground = MY HEART</a:t>
            </a:r>
          </a:p>
          <a:p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1 John 2:15-17</a:t>
            </a:r>
          </a:p>
          <a:p>
            <a:endParaRPr lang="en-US" sz="40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814" y="4004769"/>
            <a:ext cx="1623786" cy="870857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SCAPING</a:t>
            </a:r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2700" dirty="0">
                <a:solidFill>
                  <a:srgbClr val="FFC000"/>
                </a:solidFill>
                <a:latin typeface="Candara" panose="020E0502030303020204" pitchFamily="34" charset="0"/>
              </a:rPr>
              <a:t>T</a:t>
            </a:r>
            <a:r>
              <a:rPr lang="en-US" sz="2000" dirty="0">
                <a:solidFill>
                  <a:srgbClr val="FFC000"/>
                </a:solidFill>
                <a:latin typeface="Candara" panose="020E0502030303020204" pitchFamily="34" charset="0"/>
              </a:rPr>
              <a:t>EMPTATION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3B7EF-8AF5-4283-9872-1CA17D886DE0}"/>
              </a:ext>
            </a:extLst>
          </p:cNvPr>
          <p:cNvSpPr txBox="1"/>
          <p:nvPr/>
        </p:nvSpPr>
        <p:spPr>
          <a:xfrm>
            <a:off x="2585600" y="4045308"/>
            <a:ext cx="6390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ndara" panose="020E0502030303020204" pitchFamily="34" charset="0"/>
              </a:rPr>
              <a:t>The Fight Continues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82350-84D4-44A7-9485-D50E5A750797}"/>
              </a:ext>
            </a:extLst>
          </p:cNvPr>
          <p:cNvSpPr txBox="1"/>
          <p:nvPr/>
        </p:nvSpPr>
        <p:spPr>
          <a:xfrm>
            <a:off x="0" y="2589440"/>
            <a:ext cx="91440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“Do not love the world or the things in the world.  If anyone loves the world, </a:t>
            </a:r>
            <a:r>
              <a:rPr lang="en-US" sz="4000" dirty="0">
                <a:solidFill>
                  <a:srgbClr val="FF0000"/>
                </a:solidFill>
                <a:latin typeface="Candara" panose="020E0502030303020204" pitchFamily="34" charset="0"/>
              </a:rPr>
              <a:t>the love of the Father </a:t>
            </a:r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is not </a:t>
            </a:r>
            <a:r>
              <a:rPr lang="en-US" sz="4000" dirty="0">
                <a:solidFill>
                  <a:srgbClr val="FF0000"/>
                </a:solidFill>
                <a:latin typeface="Candara" panose="020E0502030303020204" pitchFamily="34" charset="0"/>
              </a:rPr>
              <a:t>in him</a:t>
            </a:r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.”</a:t>
            </a:r>
          </a:p>
          <a:p>
            <a:endParaRPr lang="en-US" sz="4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125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8938" y="52552"/>
            <a:ext cx="8445062" cy="37415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The War = LOVE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The Battleground = MY HEART</a:t>
            </a:r>
          </a:p>
          <a:p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1 John 2:15-17</a:t>
            </a:r>
          </a:p>
          <a:p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Psalm 63:1-4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814" y="4004769"/>
            <a:ext cx="1623786" cy="870857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SCAPING</a:t>
            </a:r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2700" dirty="0">
                <a:solidFill>
                  <a:srgbClr val="FFC000"/>
                </a:solidFill>
                <a:latin typeface="Candara" panose="020E0502030303020204" pitchFamily="34" charset="0"/>
              </a:rPr>
              <a:t>T</a:t>
            </a:r>
            <a:r>
              <a:rPr lang="en-US" sz="2000" dirty="0">
                <a:solidFill>
                  <a:srgbClr val="FFC000"/>
                </a:solidFill>
                <a:latin typeface="Candara" panose="020E0502030303020204" pitchFamily="34" charset="0"/>
              </a:rPr>
              <a:t>EMPTATION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3B7EF-8AF5-4283-9872-1CA17D886DE0}"/>
              </a:ext>
            </a:extLst>
          </p:cNvPr>
          <p:cNvSpPr txBox="1"/>
          <p:nvPr/>
        </p:nvSpPr>
        <p:spPr>
          <a:xfrm>
            <a:off x="2585600" y="4045308"/>
            <a:ext cx="6390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ndara" panose="020E0502030303020204" pitchFamily="34" charset="0"/>
              </a:rPr>
              <a:t>The Fight Continues</a:t>
            </a:r>
          </a:p>
        </p:txBody>
      </p:sp>
    </p:spTree>
    <p:extLst>
      <p:ext uri="{BB962C8B-B14F-4D97-AF65-F5344CB8AC3E}">
        <p14:creationId xmlns:p14="http://schemas.microsoft.com/office/powerpoint/2010/main" val="12465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 rot="20701354">
            <a:off x="3985392" y="3241989"/>
            <a:ext cx="3837421" cy="1311009"/>
          </a:xfrm>
        </p:spPr>
        <p:txBody>
          <a:bodyPr/>
          <a:lstStyle/>
          <a:p>
            <a:r>
              <a:rPr lang="en-US" sz="5400" dirty="0">
                <a:solidFill>
                  <a:srgbClr val="FFC000"/>
                </a:solidFill>
                <a:effectLst>
                  <a:outerShdw blurRad="50800" dist="38100" dir="2700000" algn="tl" rotWithShape="0">
                    <a:schemeClr val="tx1">
                      <a:alpha val="80000"/>
                    </a:schemeClr>
                  </a:outerShdw>
                </a:effectLst>
                <a:latin typeface="Candara" panose="020E0502030303020204" pitchFamily="34" charset="0"/>
              </a:rPr>
              <a:t>John 4:13-14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02472">
            <a:off x="3441033" y="788029"/>
            <a:ext cx="4866633" cy="2238487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tx1"/>
                </a:solidFill>
                <a:latin typeface="Candara" panose="020E0502030303020204" pitchFamily="34" charset="0"/>
              </a:rPr>
              <a:t>E</a:t>
            </a:r>
            <a:r>
              <a:rPr lang="en-US" sz="6000" dirty="0">
                <a:solidFill>
                  <a:schemeClr val="tx1"/>
                </a:solidFill>
                <a:latin typeface="Candara" panose="020E0502030303020204" pitchFamily="34" charset="0"/>
              </a:rPr>
              <a:t>SCAPING </a:t>
            </a:r>
            <a:r>
              <a:rPr lang="en-US" sz="6700" dirty="0">
                <a:solidFill>
                  <a:srgbClr val="FFC000"/>
                </a:solidFill>
                <a:latin typeface="Candara" panose="020E0502030303020204" pitchFamily="34" charset="0"/>
              </a:rPr>
              <a:t>T</a:t>
            </a:r>
            <a:r>
              <a:rPr lang="en-US" sz="6000" dirty="0">
                <a:solidFill>
                  <a:srgbClr val="FFC000"/>
                </a:solidFill>
                <a:latin typeface="Candara" panose="020E0502030303020204" pitchFamily="34" charset="0"/>
              </a:rPr>
              <a:t>EMPTATION</a:t>
            </a:r>
          </a:p>
        </p:txBody>
      </p:sp>
    </p:spTree>
    <p:extLst>
      <p:ext uri="{BB962C8B-B14F-4D97-AF65-F5344CB8AC3E}">
        <p14:creationId xmlns:p14="http://schemas.microsoft.com/office/powerpoint/2010/main" val="3974368892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Young – </a:t>
            </a:r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Genesis 37:2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Hated – </a:t>
            </a:r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Genesis 37:4, 11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Almost Killed – </a:t>
            </a:r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Genesis 37:20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Assumed Dead – </a:t>
            </a:r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Genesis 37:33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Sold In Egypt – </a:t>
            </a:r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Genesis 39:1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814" y="4004769"/>
            <a:ext cx="1623786" cy="870857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SCAPING</a:t>
            </a:r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2700" dirty="0">
                <a:solidFill>
                  <a:srgbClr val="FFC000"/>
                </a:solidFill>
                <a:latin typeface="Candara" panose="020E0502030303020204" pitchFamily="34" charset="0"/>
              </a:rPr>
              <a:t>T</a:t>
            </a:r>
            <a:r>
              <a:rPr lang="en-US" sz="2000" dirty="0">
                <a:solidFill>
                  <a:srgbClr val="FFC000"/>
                </a:solidFill>
                <a:latin typeface="Candara" panose="020E0502030303020204" pitchFamily="34" charset="0"/>
              </a:rPr>
              <a:t>EMPTATION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3B7EF-8AF5-4283-9872-1CA17D886DE0}"/>
              </a:ext>
            </a:extLst>
          </p:cNvPr>
          <p:cNvSpPr txBox="1"/>
          <p:nvPr/>
        </p:nvSpPr>
        <p:spPr>
          <a:xfrm>
            <a:off x="2585600" y="4045308"/>
            <a:ext cx="6390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ndara" panose="020E0502030303020204" pitchFamily="34" charset="0"/>
              </a:rPr>
              <a:t>JOSEPH WAS…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8938" y="373063"/>
            <a:ext cx="8445062" cy="3421062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The Most Important Thing About Him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“The Lord Was With Joseph” </a:t>
            </a:r>
          </a:p>
          <a:p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Genesis 39:2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Didn’t Make Him Immune To Sin of Others </a:t>
            </a:r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(50:20)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Didn’t Mean He Had A Shield From Temptation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814" y="4004769"/>
            <a:ext cx="1623786" cy="870857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SCAPING</a:t>
            </a:r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2700" dirty="0">
                <a:solidFill>
                  <a:srgbClr val="FFC000"/>
                </a:solidFill>
                <a:latin typeface="Candara" panose="020E0502030303020204" pitchFamily="34" charset="0"/>
              </a:rPr>
              <a:t>T</a:t>
            </a:r>
            <a:r>
              <a:rPr lang="en-US" sz="2000" dirty="0">
                <a:solidFill>
                  <a:srgbClr val="FFC000"/>
                </a:solidFill>
                <a:latin typeface="Candara" panose="020E0502030303020204" pitchFamily="34" charset="0"/>
              </a:rPr>
              <a:t>EMPTATION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3B7EF-8AF5-4283-9872-1CA17D886DE0}"/>
              </a:ext>
            </a:extLst>
          </p:cNvPr>
          <p:cNvSpPr txBox="1"/>
          <p:nvPr/>
        </p:nvSpPr>
        <p:spPr>
          <a:xfrm>
            <a:off x="2585600" y="4045308"/>
            <a:ext cx="6390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ndara" panose="020E0502030303020204" pitchFamily="34" charset="0"/>
              </a:rPr>
              <a:t>JOSEPH WAS…</a:t>
            </a:r>
          </a:p>
        </p:txBody>
      </p:sp>
    </p:spTree>
    <p:extLst>
      <p:ext uri="{BB962C8B-B14F-4D97-AF65-F5344CB8AC3E}">
        <p14:creationId xmlns:p14="http://schemas.microsoft.com/office/powerpoint/2010/main" val="3680338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8938" y="52552"/>
            <a:ext cx="8445062" cy="37415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Potiphar’s Wife “Cast Her Eyes” on Joseph</a:t>
            </a:r>
          </a:p>
          <a:p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Genesis 39:6-7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But Joseph Refused – </a:t>
            </a:r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Genesis 39:8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814" y="4004769"/>
            <a:ext cx="1623786" cy="870857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SCAPING</a:t>
            </a:r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2700" dirty="0">
                <a:solidFill>
                  <a:srgbClr val="FFC000"/>
                </a:solidFill>
                <a:latin typeface="Candara" panose="020E0502030303020204" pitchFamily="34" charset="0"/>
              </a:rPr>
              <a:t>T</a:t>
            </a:r>
            <a:r>
              <a:rPr lang="en-US" sz="2000" dirty="0">
                <a:solidFill>
                  <a:srgbClr val="FFC000"/>
                </a:solidFill>
                <a:latin typeface="Candara" panose="020E0502030303020204" pitchFamily="34" charset="0"/>
              </a:rPr>
              <a:t>EMPTATION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3B7EF-8AF5-4283-9872-1CA17D886DE0}"/>
              </a:ext>
            </a:extLst>
          </p:cNvPr>
          <p:cNvSpPr txBox="1"/>
          <p:nvPr/>
        </p:nvSpPr>
        <p:spPr>
          <a:xfrm>
            <a:off x="2585600" y="4045308"/>
            <a:ext cx="6390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ndara" panose="020E0502030303020204" pitchFamily="34" charset="0"/>
              </a:rPr>
              <a:t>And After A Time…</a:t>
            </a:r>
          </a:p>
        </p:txBody>
      </p:sp>
    </p:spTree>
    <p:extLst>
      <p:ext uri="{BB962C8B-B14F-4D97-AF65-F5344CB8AC3E}">
        <p14:creationId xmlns:p14="http://schemas.microsoft.com/office/powerpoint/2010/main" val="7232982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0870" y="425669"/>
            <a:ext cx="8923282" cy="46087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He Had Been Entrusted With Great Responsibilities</a:t>
            </a:r>
          </a:p>
          <a:p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Genesis 39:8-9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0870" y="656897"/>
            <a:ext cx="8923282" cy="4377558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tx1"/>
                </a:solidFill>
                <a:latin typeface="Candara" panose="020E0502030303020204" pitchFamily="34" charset="0"/>
              </a:rPr>
              <a:t>He Had Been Entrusted With Great Responsibilities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He Recognized That Some Things Didn’t Belong To Him</a:t>
            </a:r>
          </a:p>
          <a:p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Genesis 39:9</a:t>
            </a:r>
          </a:p>
          <a:p>
            <a:endParaRPr lang="en-US" sz="4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25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0870" y="882869"/>
            <a:ext cx="8923282" cy="4151585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He Had Been Entrusted With Great Responsibilities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He Recognized That Some Things Didn’t Belong To Him</a:t>
            </a:r>
          </a:p>
          <a:p>
            <a:r>
              <a:rPr lang="en-US" sz="5700" dirty="0">
                <a:solidFill>
                  <a:schemeClr val="tx1"/>
                </a:solidFill>
                <a:latin typeface="Candara" panose="020E0502030303020204" pitchFamily="34" charset="0"/>
              </a:rPr>
              <a:t>He Remembered Fundamental Truths</a:t>
            </a:r>
          </a:p>
          <a:p>
            <a:r>
              <a:rPr lang="en-US" sz="5700" dirty="0">
                <a:solidFill>
                  <a:schemeClr val="tx1"/>
                </a:solidFill>
                <a:latin typeface="Candara" panose="020E0502030303020204" pitchFamily="34" charset="0"/>
              </a:rPr>
              <a:t>God Is</a:t>
            </a:r>
          </a:p>
          <a:p>
            <a:r>
              <a:rPr lang="en-US" sz="5700" dirty="0">
                <a:solidFill>
                  <a:schemeClr val="tx1"/>
                </a:solidFill>
                <a:latin typeface="Candara" panose="020E0502030303020204" pitchFamily="34" charset="0"/>
              </a:rPr>
              <a:t>God Defines</a:t>
            </a:r>
          </a:p>
          <a:p>
            <a:r>
              <a:rPr lang="en-US" sz="5700" dirty="0">
                <a:solidFill>
                  <a:schemeClr val="tx1"/>
                </a:solidFill>
                <a:latin typeface="Candara" panose="020E0502030303020204" pitchFamily="34" charset="0"/>
              </a:rPr>
              <a:t>God Expects</a:t>
            </a:r>
          </a:p>
          <a:p>
            <a:r>
              <a:rPr lang="en-US" sz="5700" dirty="0">
                <a:solidFill>
                  <a:schemeClr val="tx1"/>
                </a:solidFill>
                <a:latin typeface="Candara" panose="020E0502030303020204" pitchFamily="34" charset="0"/>
              </a:rPr>
              <a:t>I Am Accountable</a:t>
            </a:r>
          </a:p>
        </p:txBody>
      </p:sp>
    </p:spTree>
    <p:extLst>
      <p:ext uri="{BB962C8B-B14F-4D97-AF65-F5344CB8AC3E}">
        <p14:creationId xmlns:p14="http://schemas.microsoft.com/office/powerpoint/2010/main" val="3376535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0870" y="882869"/>
            <a:ext cx="8923282" cy="415158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The Most Important Thing: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What He Had (“I am with You”) Was BETTER Than What Was Being Offered</a:t>
            </a:r>
          </a:p>
          <a:p>
            <a:r>
              <a:rPr lang="en-US" sz="4000" dirty="0">
                <a:solidFill>
                  <a:srgbClr val="FFC000"/>
                </a:solidFill>
                <a:latin typeface="Candara" panose="020E0502030303020204" pitchFamily="34" charset="0"/>
              </a:rPr>
              <a:t>Genesis 39:2, 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77CA9-6A9C-4832-8C4E-D534AE1D22F0}"/>
              </a:ext>
            </a:extLst>
          </p:cNvPr>
          <p:cNvSpPr txBox="1"/>
          <p:nvPr/>
        </p:nvSpPr>
        <p:spPr>
          <a:xfrm>
            <a:off x="262759" y="882869"/>
            <a:ext cx="8618482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“Even though I walk through the valley of the shadow of death, I will fear no evil, for you are with me; your rod and your staff, they comfort me.”</a:t>
            </a: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(</a:t>
            </a:r>
            <a:r>
              <a:rPr lang="en-US" sz="3600" dirty="0">
                <a:solidFill>
                  <a:srgbClr val="FFC000"/>
                </a:solidFill>
                <a:latin typeface="Candara" panose="020E0502030303020204" pitchFamily="34" charset="0"/>
              </a:rPr>
              <a:t>Psalm 23:4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</a:p>
          <a:p>
            <a:endParaRPr lang="en-US" sz="3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41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0870" y="882869"/>
            <a:ext cx="8923282" cy="415158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The Most Important Thing: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What He Had (“I am with You”) Was BETTER Than What Was Being Offered</a:t>
            </a:r>
          </a:p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Genesis 39:2, 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BBBC8-AF84-4BC9-AC18-91F9CBA9C5C9}"/>
              </a:ext>
            </a:extLst>
          </p:cNvPr>
          <p:cNvSpPr txBox="1"/>
          <p:nvPr/>
        </p:nvSpPr>
        <p:spPr>
          <a:xfrm>
            <a:off x="262759" y="882869"/>
            <a:ext cx="8618482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“Fear not, for I am with you; be not dismayed, for I am your God; I will strengthen you, I will help you, I will uphold you with my righteous right hand.”</a:t>
            </a:r>
          </a:p>
          <a:p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(</a:t>
            </a:r>
            <a:r>
              <a:rPr lang="en-US" sz="3600" dirty="0">
                <a:solidFill>
                  <a:srgbClr val="FFC000"/>
                </a:solidFill>
                <a:latin typeface="Candara" panose="020E0502030303020204" pitchFamily="34" charset="0"/>
              </a:rPr>
              <a:t>Isaiah 41:10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</a:p>
          <a:p>
            <a:endParaRPr lang="en-US" sz="3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02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16254</TotalTime>
  <Words>393</Words>
  <Application>Microsoft Office PowerPoint</Application>
  <PresentationFormat>On-screen Show (16:9)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Candara</vt:lpstr>
      <vt:lpstr>Trebuchet MS</vt:lpstr>
      <vt:lpstr>Default</vt:lpstr>
      <vt:lpstr>ESCAPING TEMPTATION</vt:lpstr>
      <vt:lpstr>ESCAPING TEMPTATION</vt:lpstr>
      <vt:lpstr>ESCAPING TEMPTATION</vt:lpstr>
      <vt:lpstr>ESCAPING TEMPTATION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ESCAPING TEMPTATION</vt:lpstr>
      <vt:lpstr>ESCAPING TEMPTATION</vt:lpstr>
      <vt:lpstr>ESCAPING TEMPTATION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24</cp:revision>
  <dcterms:created xsi:type="dcterms:W3CDTF">2014-03-26T14:03:34Z</dcterms:created>
  <dcterms:modified xsi:type="dcterms:W3CDTF">2021-11-15T16:29:33Z</dcterms:modified>
</cp:coreProperties>
</file>