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66" r:id="rId3"/>
    <p:sldId id="267" r:id="rId4"/>
    <p:sldId id="268" r:id="rId5"/>
    <p:sldId id="269" r:id="rId6"/>
    <p:sldId id="270" r:id="rId7"/>
    <p:sldId id="265" r:id="rId8"/>
  </p:sldIdLst>
  <p:sldSz cx="9144000" cy="5143500" type="screen16x9"/>
  <p:notesSz cx="6858000" cy="9144000"/>
  <p:embeddedFontLst>
    <p:embeddedFont>
      <p:font typeface="Biome Light" panose="020B0303030204020804" pitchFamily="34" charset="0"/>
      <p:regular r:id="rId9"/>
      <p:italic r:id="rId10"/>
    </p:embeddedFont>
    <p:embeddedFont>
      <p:font typeface="Tempus Sans ITC" panose="04020404030D07020202" pitchFamily="82" charset="0"/>
      <p:regular r:id="rId11"/>
    </p:embeddedFont>
    <p:embeddedFont>
      <p:font typeface="Trebuchet MS" panose="020B060302020202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FEBF00"/>
    <a:srgbClr val="E6AF00"/>
    <a:srgbClr val="CADE10"/>
    <a:srgbClr val="CC384D"/>
    <a:srgbClr val="D132AB"/>
    <a:srgbClr val="F9F9F9"/>
    <a:srgbClr val="A64C4C"/>
    <a:srgbClr val="181711"/>
    <a:srgbClr val="FE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9" autoAdjust="0"/>
    <p:restoredTop sz="94609"/>
  </p:normalViewPr>
  <p:slideViewPr>
    <p:cSldViewPr snapToGrid="0" snapToObjects="1">
      <p:cViewPr varScale="1">
        <p:scale>
          <a:sx n="117" d="100"/>
          <a:sy n="117" d="100"/>
        </p:scale>
        <p:origin x="80" y="1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4" y="386226"/>
            <a:ext cx="6402270" cy="443744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275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9F9F9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9F9F9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9F9F9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9F9F9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9F9F9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9F9F9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9F0B2E-BC70-4453-A6DE-319BAB7DAA1F}"/>
              </a:ext>
            </a:extLst>
          </p:cNvPr>
          <p:cNvSpPr txBox="1"/>
          <p:nvPr/>
        </p:nvSpPr>
        <p:spPr>
          <a:xfrm>
            <a:off x="914400" y="3809999"/>
            <a:ext cx="7329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600" dirty="0">
                <a:blipFill>
                  <a:blip r:embed="rId2"/>
                  <a:tile tx="0" ty="0" sx="100000" sy="100000" flip="none" algn="tl"/>
                </a:blipFill>
                <a:latin typeface="Tempus Sans ITC" panose="04020404030007020202" pitchFamily="82" charset="0"/>
              </a:rPr>
              <a:t>Surveying What Needs </a:t>
            </a:r>
          </a:p>
          <a:p>
            <a:pPr algn="ctr"/>
            <a:r>
              <a:rPr lang="en-US" sz="3600" spc="600" dirty="0">
                <a:blipFill>
                  <a:blip r:embed="rId2"/>
                  <a:tile tx="0" ty="0" sx="100000" sy="100000" flip="none" algn="tl"/>
                </a:blipFill>
                <a:latin typeface="Tempus Sans ITC" panose="04020404030007020202" pitchFamily="82" charset="0"/>
              </a:rPr>
              <a:t>To Be Done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FBD3446-247E-4708-9D10-FF42B0F82F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6" y="159124"/>
            <a:ext cx="2029518" cy="72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0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663" y="104703"/>
            <a:ext cx="8862428" cy="362714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January  - </a:t>
            </a:r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Seeing the Need </a:t>
            </a:r>
          </a:p>
          <a:p>
            <a:pPr algn="l"/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February – </a:t>
            </a:r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Looking for Opportunities</a:t>
            </a:r>
          </a:p>
          <a:p>
            <a:pPr algn="l"/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March – </a:t>
            </a:r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Utilizing Everyone</a:t>
            </a:r>
          </a:p>
          <a:p>
            <a:pPr algn="l"/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April – </a:t>
            </a:r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Purpose With Prayer</a:t>
            </a:r>
          </a:p>
          <a:p>
            <a:pPr algn="l"/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May – </a:t>
            </a:r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Expecting Opposition </a:t>
            </a:r>
          </a:p>
          <a:p>
            <a:pPr algn="l"/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June – </a:t>
            </a:r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Giving Important to Gathering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D9A61A-A6AA-4683-8100-B934344179EA}"/>
              </a:ext>
            </a:extLst>
          </p:cNvPr>
          <p:cNvSpPr txBox="1"/>
          <p:nvPr/>
        </p:nvSpPr>
        <p:spPr>
          <a:xfrm>
            <a:off x="316220" y="3731850"/>
            <a:ext cx="67127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empus Sans ITC" panose="04020404030007020202" pitchFamily="82" charset="0"/>
              </a:rPr>
              <a:t>Growth Requires the </a:t>
            </a:r>
          </a:p>
          <a:p>
            <a:pPr algn="ctr"/>
            <a:r>
              <a:rPr lang="en-US" sz="4400" dirty="0">
                <a:latin typeface="Tempus Sans ITC" panose="04020404030007020202" pitchFamily="82" charset="0"/>
              </a:rPr>
              <a:t>Right Focus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87CE81-457D-4A1D-BAB4-92473D95FD68}"/>
              </a:ext>
            </a:extLst>
          </p:cNvPr>
          <p:cNvCxnSpPr/>
          <p:nvPr/>
        </p:nvCxnSpPr>
        <p:spPr>
          <a:xfrm>
            <a:off x="118663" y="3731850"/>
            <a:ext cx="6910350" cy="0"/>
          </a:xfrm>
          <a:prstGeom prst="line">
            <a:avLst/>
          </a:prstGeom>
          <a:ln>
            <a:solidFill>
              <a:srgbClr val="FEB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37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663" y="104703"/>
            <a:ext cx="8862428" cy="3627148"/>
          </a:xfrm>
        </p:spPr>
        <p:txBody>
          <a:bodyPr>
            <a:normAutofit fontScale="92500"/>
          </a:bodyPr>
          <a:lstStyle/>
          <a:p>
            <a:pPr algn="l"/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July – </a:t>
            </a:r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Separating from the World</a:t>
            </a:r>
          </a:p>
          <a:p>
            <a:pPr algn="l"/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August – </a:t>
            </a:r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Setting Your Heart To Study</a:t>
            </a:r>
          </a:p>
          <a:p>
            <a:pPr algn="l"/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September – </a:t>
            </a:r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Focusing On His Joy</a:t>
            </a:r>
          </a:p>
          <a:p>
            <a:pPr algn="l"/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October – </a:t>
            </a:r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Renewing Commitments Daily</a:t>
            </a:r>
          </a:p>
          <a:p>
            <a:pPr algn="l"/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November – </a:t>
            </a:r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Looking Out for One Another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D9A61A-A6AA-4683-8100-B934344179EA}"/>
              </a:ext>
            </a:extLst>
          </p:cNvPr>
          <p:cNvSpPr txBox="1"/>
          <p:nvPr/>
        </p:nvSpPr>
        <p:spPr>
          <a:xfrm>
            <a:off x="316220" y="3731850"/>
            <a:ext cx="67127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empus Sans ITC" panose="04020404030007020202" pitchFamily="82" charset="0"/>
              </a:rPr>
              <a:t>Growth Requires the </a:t>
            </a:r>
          </a:p>
          <a:p>
            <a:pPr algn="ctr"/>
            <a:r>
              <a:rPr lang="en-US" sz="4400" dirty="0">
                <a:latin typeface="Tempus Sans ITC" panose="04020404030007020202" pitchFamily="82" charset="0"/>
              </a:rPr>
              <a:t>Right Focus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87CE81-457D-4A1D-BAB4-92473D95FD68}"/>
              </a:ext>
            </a:extLst>
          </p:cNvPr>
          <p:cNvCxnSpPr/>
          <p:nvPr/>
        </p:nvCxnSpPr>
        <p:spPr>
          <a:xfrm>
            <a:off x="118663" y="3731850"/>
            <a:ext cx="6910350" cy="0"/>
          </a:xfrm>
          <a:prstGeom prst="line">
            <a:avLst/>
          </a:prstGeom>
          <a:ln>
            <a:solidFill>
              <a:srgbClr val="FEB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807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663" y="104703"/>
            <a:ext cx="8862428" cy="3627148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DIVISIONS &amp; QUARRELING</a:t>
            </a:r>
          </a:p>
          <a:p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STRIFE</a:t>
            </a:r>
          </a:p>
          <a:p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SEXUAL IMMORALITY</a:t>
            </a:r>
          </a:p>
          <a:p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DEFRAUDING ONE ANOTHER </a:t>
            </a:r>
          </a:p>
          <a:p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MATTERS OF CONSCIENCE</a:t>
            </a:r>
          </a:p>
          <a:p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PUTTING OTHERS FIRST</a:t>
            </a:r>
            <a:endParaRPr lang="en-US" sz="3600" dirty="0">
              <a:solidFill>
                <a:schemeClr val="tx1"/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D9A61A-A6AA-4683-8100-B934344179EA}"/>
              </a:ext>
            </a:extLst>
          </p:cNvPr>
          <p:cNvSpPr txBox="1"/>
          <p:nvPr/>
        </p:nvSpPr>
        <p:spPr>
          <a:xfrm>
            <a:off x="316220" y="3731850"/>
            <a:ext cx="6712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empus Sans ITC" panose="04020404030007020202" pitchFamily="82" charset="0"/>
              </a:rPr>
              <a:t>Paul Works On Corinth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87CE81-457D-4A1D-BAB4-92473D95FD68}"/>
              </a:ext>
            </a:extLst>
          </p:cNvPr>
          <p:cNvCxnSpPr/>
          <p:nvPr/>
        </p:nvCxnSpPr>
        <p:spPr>
          <a:xfrm>
            <a:off x="118663" y="3731850"/>
            <a:ext cx="6910350" cy="0"/>
          </a:xfrm>
          <a:prstGeom prst="line">
            <a:avLst/>
          </a:prstGeom>
          <a:ln>
            <a:solidFill>
              <a:srgbClr val="FEB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2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663" y="104703"/>
            <a:ext cx="8862428" cy="3627148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IDOLATRY</a:t>
            </a:r>
          </a:p>
          <a:p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AUTHORITY ISSUES</a:t>
            </a:r>
          </a:p>
          <a:p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SPIRITUAL GIFTS</a:t>
            </a:r>
          </a:p>
          <a:p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ORDERLY WORSHIP</a:t>
            </a:r>
          </a:p>
          <a:p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RESURRECTION </a:t>
            </a:r>
          </a:p>
          <a:p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BENEVOLENCE</a:t>
            </a:r>
            <a:endParaRPr lang="en-US" sz="3600" dirty="0">
              <a:solidFill>
                <a:schemeClr val="tx1"/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D9A61A-A6AA-4683-8100-B934344179EA}"/>
              </a:ext>
            </a:extLst>
          </p:cNvPr>
          <p:cNvSpPr txBox="1"/>
          <p:nvPr/>
        </p:nvSpPr>
        <p:spPr>
          <a:xfrm>
            <a:off x="316220" y="3731850"/>
            <a:ext cx="6712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empus Sans ITC" panose="04020404030007020202" pitchFamily="82" charset="0"/>
              </a:rPr>
              <a:t>Paul Works On Corinth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87CE81-457D-4A1D-BAB4-92473D95FD68}"/>
              </a:ext>
            </a:extLst>
          </p:cNvPr>
          <p:cNvCxnSpPr/>
          <p:nvPr/>
        </p:nvCxnSpPr>
        <p:spPr>
          <a:xfrm>
            <a:off x="118663" y="3731850"/>
            <a:ext cx="6910350" cy="0"/>
          </a:xfrm>
          <a:prstGeom prst="line">
            <a:avLst/>
          </a:prstGeom>
          <a:ln>
            <a:solidFill>
              <a:srgbClr val="FEB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53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663" y="104703"/>
            <a:ext cx="8862428" cy="3627148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FFC000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2 Corinthians 13:1-14</a:t>
            </a:r>
          </a:p>
          <a:p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Aim for Restoration</a:t>
            </a:r>
          </a:p>
          <a:p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Comfort One Another</a:t>
            </a:r>
          </a:p>
          <a:p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Be Agreeable</a:t>
            </a:r>
          </a:p>
          <a:p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Live In Harmony/Peace with One Another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D9A61A-A6AA-4683-8100-B934344179EA}"/>
              </a:ext>
            </a:extLst>
          </p:cNvPr>
          <p:cNvSpPr txBox="1"/>
          <p:nvPr/>
        </p:nvSpPr>
        <p:spPr>
          <a:xfrm>
            <a:off x="316220" y="3731850"/>
            <a:ext cx="67127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empus Sans ITC" panose="04020404030007020202" pitchFamily="82" charset="0"/>
              </a:rPr>
              <a:t>Surveying What Needs</a:t>
            </a:r>
          </a:p>
          <a:p>
            <a:pPr algn="ctr"/>
            <a:r>
              <a:rPr lang="en-US" sz="4400" dirty="0">
                <a:latin typeface="Tempus Sans ITC" panose="04020404030007020202" pitchFamily="82" charset="0"/>
              </a:rPr>
              <a:t>To Be Done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87CE81-457D-4A1D-BAB4-92473D95FD68}"/>
              </a:ext>
            </a:extLst>
          </p:cNvPr>
          <p:cNvCxnSpPr/>
          <p:nvPr/>
        </p:nvCxnSpPr>
        <p:spPr>
          <a:xfrm>
            <a:off x="118663" y="3731850"/>
            <a:ext cx="6910350" cy="0"/>
          </a:xfrm>
          <a:prstGeom prst="line">
            <a:avLst/>
          </a:prstGeom>
          <a:ln>
            <a:solidFill>
              <a:srgbClr val="FEB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65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9F0B2E-BC70-4453-A6DE-319BAB7DAA1F}"/>
              </a:ext>
            </a:extLst>
          </p:cNvPr>
          <p:cNvSpPr txBox="1"/>
          <p:nvPr/>
        </p:nvSpPr>
        <p:spPr>
          <a:xfrm>
            <a:off x="2761129" y="3809999"/>
            <a:ext cx="3415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pc="600" dirty="0">
                <a:blipFill>
                  <a:blip r:embed="rId2"/>
                  <a:tile tx="0" ty="0" sx="100000" sy="100000" flip="none" algn="tl"/>
                </a:blipFill>
                <a:latin typeface="Tempus Sans ITC" panose="04020404030007020202" pitchFamily="82" charset="0"/>
              </a:rPr>
              <a:t>2021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FBD3446-247E-4708-9D10-FF42B0F82F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6" y="159124"/>
            <a:ext cx="2029518" cy="72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10707</TotalTime>
  <Words>134</Words>
  <Application>Microsoft Office PowerPoint</Application>
  <PresentationFormat>On-screen Show (16:9)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Tempus Sans ITC</vt:lpstr>
      <vt:lpstr>Biome Light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69</cp:revision>
  <dcterms:created xsi:type="dcterms:W3CDTF">2014-03-26T14:03:34Z</dcterms:created>
  <dcterms:modified xsi:type="dcterms:W3CDTF">2021-12-06T20:00:56Z</dcterms:modified>
</cp:coreProperties>
</file>