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E"/>
    <a:srgbClr val="F8F6FC"/>
    <a:srgbClr val="F9CB9A"/>
    <a:srgbClr val="EBE8C8"/>
    <a:srgbClr val="402F5A"/>
    <a:srgbClr val="E59C7C"/>
    <a:srgbClr val="5A3721"/>
    <a:srgbClr val="7E5E35"/>
    <a:srgbClr val="CAAA79"/>
    <a:srgbClr val="B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140" autoAdjust="0"/>
    <p:restoredTop sz="94609"/>
  </p:normalViewPr>
  <p:slideViewPr>
    <p:cSldViewPr snapToGrid="0" snapToObjects="1">
      <p:cViewPr varScale="1">
        <p:scale>
          <a:sx n="105" d="100"/>
          <a:sy n="105" d="100"/>
        </p:scale>
        <p:origin x="60" y="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061982" y="2323750"/>
            <a:ext cx="3020036" cy="419450"/>
          </a:xfrm>
        </p:spPr>
        <p:txBody>
          <a:bodyPr/>
          <a:lstStyle/>
          <a:p>
            <a:r>
              <a:rPr lang="en-US" dirty="0"/>
              <a:t>Add </a:t>
            </a:r>
            <a:r>
              <a:rPr lang="en-US"/>
              <a:t>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365726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4378" y="4479721"/>
            <a:ext cx="1770077" cy="23489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EFFF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EFFF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 Issues &amp; 9 Arguments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Malachi 3:6-12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How Shall We Repent? Can A Man Rob God?</a:t>
            </a:r>
          </a:p>
          <a:p>
            <a:r>
              <a:rPr lang="en-US" sz="3600" b="1" dirty="0">
                <a:solidFill>
                  <a:srgbClr val="402F5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iome" panose="020B0503030204020804" pitchFamily="34" charset="0"/>
                <a:cs typeface="Biome" panose="020B0503030204020804" pitchFamily="34" charset="0"/>
              </a:rPr>
              <a:t>But You Say</a:t>
            </a:r>
            <a:r>
              <a:rPr lang="en-US" sz="3600" dirty="0">
                <a:solidFill>
                  <a:srgbClr val="402F5A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 How Have We Robbed You?</a:t>
            </a:r>
          </a:p>
        </p:txBody>
      </p:sp>
    </p:spTree>
    <p:extLst>
      <p:ext uri="{BB962C8B-B14F-4D97-AF65-F5344CB8AC3E}">
        <p14:creationId xmlns:p14="http://schemas.microsoft.com/office/powerpoint/2010/main" val="1694030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 Issues &amp; 9 Arguments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Malachi 3:13 - 4:3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Speaking Against God’s Wisdom </a:t>
            </a:r>
          </a:p>
          <a:p>
            <a:r>
              <a:rPr lang="en-US" sz="3600" b="1" dirty="0">
                <a:solidFill>
                  <a:srgbClr val="402F5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iome" panose="020B0503030204020804" pitchFamily="34" charset="0"/>
                <a:cs typeface="Biome" panose="020B0503030204020804" pitchFamily="34" charset="0"/>
              </a:rPr>
              <a:t>But You Say</a:t>
            </a:r>
            <a:r>
              <a:rPr lang="en-US" sz="3600" dirty="0">
                <a:solidFill>
                  <a:srgbClr val="402F5A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n-US" sz="36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How Have We Spoken Against You?</a:t>
            </a:r>
            <a:endParaRPr lang="en-US" sz="3600" dirty="0">
              <a:solidFill>
                <a:srgbClr val="402F5A"/>
              </a:solidFill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98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2 Important Points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Malachi 4:4-6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Remember My Law!</a:t>
            </a:r>
          </a:p>
          <a:p>
            <a:r>
              <a:rPr lang="en-US" sz="4000" dirty="0">
                <a:solidFill>
                  <a:srgbClr val="402F5A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Prepare for the Coming of the Lord!</a:t>
            </a:r>
            <a:endParaRPr lang="en-US" sz="3600" dirty="0">
              <a:solidFill>
                <a:srgbClr val="402F5A"/>
              </a:solidFill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8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Last Prophet to Speak 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13 Years After Ezra Arrives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1 Year Before Nehemiah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Haggai 1:1-11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Zechariah 1:1-6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 Issues &amp; 9 Arguments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Malachi 1:2-5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Are God’s People Still Special In His Sight?</a:t>
            </a:r>
          </a:p>
          <a:p>
            <a:r>
              <a:rPr lang="en-US" sz="3600" b="1" dirty="0">
                <a:solidFill>
                  <a:srgbClr val="402F5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iome" panose="020B0503030204020804" pitchFamily="34" charset="0"/>
                <a:cs typeface="Biome" panose="020B0503030204020804" pitchFamily="34" charset="0"/>
              </a:rPr>
              <a:t>But You Say </a:t>
            </a:r>
            <a:r>
              <a:rPr lang="en-US" sz="36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How Have You Loved Us?</a:t>
            </a:r>
          </a:p>
        </p:txBody>
      </p:sp>
    </p:spTree>
    <p:extLst>
      <p:ext uri="{BB962C8B-B14F-4D97-AF65-F5344CB8AC3E}">
        <p14:creationId xmlns:p14="http://schemas.microsoft.com/office/powerpoint/2010/main" val="21306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 Issues &amp; 9 Arguments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Malachi 1:6-2:9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Why Do Israel’s Offering Not Honor God?</a:t>
            </a:r>
          </a:p>
          <a:p>
            <a:r>
              <a:rPr lang="en-US" sz="3600" b="1" dirty="0">
                <a:solidFill>
                  <a:srgbClr val="402F5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iome" panose="020B0503030204020804" pitchFamily="34" charset="0"/>
                <a:cs typeface="Biome" panose="020B0503030204020804" pitchFamily="34" charset="0"/>
              </a:rPr>
              <a:t>But You Say </a:t>
            </a:r>
            <a:r>
              <a:rPr lang="en-US" sz="36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How Have We Despised You Name?</a:t>
            </a:r>
          </a:p>
        </p:txBody>
      </p:sp>
    </p:spTree>
    <p:extLst>
      <p:ext uri="{BB962C8B-B14F-4D97-AF65-F5344CB8AC3E}">
        <p14:creationId xmlns:p14="http://schemas.microsoft.com/office/powerpoint/2010/main" val="139597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 Issues &amp; 9 Arguments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Malachi 1:6-2:9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Why Do Israel’s Offering Not Honor God?</a:t>
            </a:r>
          </a:p>
          <a:p>
            <a:r>
              <a:rPr lang="en-US" sz="3600" b="1" dirty="0">
                <a:solidFill>
                  <a:srgbClr val="402F5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iome" panose="020B0503030204020804" pitchFamily="34" charset="0"/>
                <a:cs typeface="Biome" panose="020B0503030204020804" pitchFamily="34" charset="0"/>
              </a:rPr>
              <a:t>But You Say </a:t>
            </a:r>
            <a:r>
              <a:rPr lang="en-US" sz="36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How Have We Polluted You?</a:t>
            </a:r>
          </a:p>
        </p:txBody>
      </p:sp>
    </p:spTree>
    <p:extLst>
      <p:ext uri="{BB962C8B-B14F-4D97-AF65-F5344CB8AC3E}">
        <p14:creationId xmlns:p14="http://schemas.microsoft.com/office/powerpoint/2010/main" val="1990653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 Issues &amp; 9 Arguments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Malachi 1:6-2:9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Why Do Israel’s Offering Not Honor God?</a:t>
            </a:r>
          </a:p>
          <a:p>
            <a:r>
              <a:rPr lang="en-US" sz="3600" b="1" dirty="0">
                <a:solidFill>
                  <a:srgbClr val="402F5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iome" panose="020B0503030204020804" pitchFamily="34" charset="0"/>
                <a:cs typeface="Biome" panose="020B0503030204020804" pitchFamily="34" charset="0"/>
              </a:rPr>
              <a:t>But You Say </a:t>
            </a:r>
            <a:r>
              <a:rPr lang="en-US" sz="3600" dirty="0">
                <a:solidFill>
                  <a:srgbClr val="402F5A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What A Weariness This Is (and you snort at it)</a:t>
            </a:r>
          </a:p>
        </p:txBody>
      </p:sp>
    </p:spTree>
    <p:extLst>
      <p:ext uri="{BB962C8B-B14F-4D97-AF65-F5344CB8AC3E}">
        <p14:creationId xmlns:p14="http://schemas.microsoft.com/office/powerpoint/2010/main" val="826550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 Issues &amp; 9 Arguments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Malachi 2:10-16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Why Are the People Faithless In Marriage?</a:t>
            </a:r>
          </a:p>
          <a:p>
            <a:r>
              <a:rPr lang="en-US" sz="3600" b="1" dirty="0">
                <a:solidFill>
                  <a:srgbClr val="402F5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iome" panose="020B0503030204020804" pitchFamily="34" charset="0"/>
                <a:cs typeface="Biome" panose="020B0503030204020804" pitchFamily="34" charset="0"/>
              </a:rPr>
              <a:t>But You Say </a:t>
            </a:r>
            <a:r>
              <a:rPr lang="en-US" sz="3600" dirty="0">
                <a:solidFill>
                  <a:srgbClr val="402F5A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Why Does He Not (regard the offering or accept it)</a:t>
            </a:r>
          </a:p>
        </p:txBody>
      </p:sp>
    </p:spTree>
    <p:extLst>
      <p:ext uri="{BB962C8B-B14F-4D97-AF65-F5344CB8AC3E}">
        <p14:creationId xmlns:p14="http://schemas.microsoft.com/office/powerpoint/2010/main" val="3530678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 Issues &amp; 9 Arguments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Malachi 2:17 – 3:5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Is God Unjust?</a:t>
            </a:r>
          </a:p>
          <a:p>
            <a:r>
              <a:rPr lang="en-US" sz="3600" b="1" dirty="0">
                <a:solidFill>
                  <a:srgbClr val="402F5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iome" panose="020B0503030204020804" pitchFamily="34" charset="0"/>
                <a:cs typeface="Biome" panose="020B0503030204020804" pitchFamily="34" charset="0"/>
              </a:rPr>
              <a:t>But You Say </a:t>
            </a:r>
            <a:r>
              <a:rPr lang="en-US" sz="3600" dirty="0">
                <a:solidFill>
                  <a:srgbClr val="402F5A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How Have We Wearied Him?</a:t>
            </a:r>
          </a:p>
        </p:txBody>
      </p:sp>
    </p:spTree>
    <p:extLst>
      <p:ext uri="{BB962C8B-B14F-4D97-AF65-F5344CB8AC3E}">
        <p14:creationId xmlns:p14="http://schemas.microsoft.com/office/powerpoint/2010/main" val="3274129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293E68B-CEAA-403E-939B-1C45DDE5C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29" y="196381"/>
            <a:ext cx="8738964" cy="3986735"/>
          </a:xfrm>
          <a:solidFill>
            <a:schemeClr val="tx1">
              <a:lumMod val="95000"/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6 Issues &amp; 9 Arguments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Malachi 3:6-12</a:t>
            </a:r>
          </a:p>
          <a:p>
            <a:r>
              <a:rPr lang="en-US" sz="4000" dirty="0">
                <a:solidFill>
                  <a:srgbClr val="402F5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How Shall We Repent? Can A Man Rob God?</a:t>
            </a:r>
          </a:p>
          <a:p>
            <a:r>
              <a:rPr lang="en-US" sz="3600" b="1" dirty="0">
                <a:solidFill>
                  <a:srgbClr val="402F5A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iome" panose="020B0503030204020804" pitchFamily="34" charset="0"/>
                <a:cs typeface="Biome" panose="020B0503030204020804" pitchFamily="34" charset="0"/>
              </a:rPr>
              <a:t>But You Say</a:t>
            </a:r>
            <a:r>
              <a:rPr lang="en-US" sz="3600" dirty="0">
                <a:solidFill>
                  <a:srgbClr val="402F5A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 How Shall We Return?</a:t>
            </a:r>
          </a:p>
        </p:txBody>
      </p:sp>
    </p:spTree>
    <p:extLst>
      <p:ext uri="{BB962C8B-B14F-4D97-AF65-F5344CB8AC3E}">
        <p14:creationId xmlns:p14="http://schemas.microsoft.com/office/powerpoint/2010/main" val="1361674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292</TotalTime>
  <Words>266</Words>
  <Application>Microsoft Office PowerPoint</Application>
  <PresentationFormat>On-screen Show (16:9)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Biome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41</cp:revision>
  <dcterms:created xsi:type="dcterms:W3CDTF">2014-03-26T14:03:34Z</dcterms:created>
  <dcterms:modified xsi:type="dcterms:W3CDTF">2021-12-12T21:00:59Z</dcterms:modified>
</cp:coreProperties>
</file>