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5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4B99-0E44-4D82-9773-FB4384C1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262DA-4E7D-4068-B2A0-C848E9CAA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0F9F9-A404-42D2-92AB-9D49B89C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5563D-FED7-420E-8091-C5178923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D4BDE-4940-43C0-8B50-28B477DA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2590-4B42-42DC-AE45-1E49D698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03832-3866-424F-B5E4-743041EBC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56EEE-8380-4E1D-8D7A-F0F16354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5211E-DEA4-4C71-A279-F5998A0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65936-068B-44C4-867C-CA59244E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58074-09A8-48AF-9394-D09D886F5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D8153-4A02-435D-9764-92A0411A6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C6E64-29D1-4011-B304-01AEE07F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A75A1-D755-42CE-A43A-BB8BF75C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8B854-A6ED-4DA0-8A1D-F49C3353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E2EA-C3D1-470A-A3C5-047A8DFC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A295-BD23-40A4-BABE-E303CA543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7D96B-B1CE-41B7-B4F0-6B2204E3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DC14-EB5F-4CA5-A4EF-D38CF4C6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D42B8-F0AE-429B-81F7-9A786EFC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3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05EE-3FBC-494E-9180-5A97CE39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EB7F7-76BB-40BA-B80D-6386DE86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8A16E-084F-4544-A4DF-E61EC55F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D4DB2-D4BB-4CA6-B33A-7768E650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0E4ED-F6FC-4AE4-A1E6-2FA67CAA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4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C9EA-7AAE-4E05-AB2E-F00CC88F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13429-A3E6-4BC0-8923-5CA99CE03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1407D-D5A6-494F-B7F3-2925594B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88BEC-98CF-4AAA-B3C7-A8B79895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4A07E-5528-408E-B26C-EFB3B3E9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D9C19-81C9-427A-A6DD-47EABD5D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58B6-3F29-4970-8374-21C1DE98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5F962-D7B1-45BE-B424-E2E81F671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56A71-EF7F-4193-AE8D-1D2D1B20B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D5984-EE9A-4B19-BD4B-CF77E049D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7963C-37A6-470B-9DA0-20DB138B2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12C27-6B35-4448-98A8-DCB0D1F2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24D82-D129-4883-A94E-318E3A37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69655-45CB-4291-9A45-43120119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9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3BFF-0C54-4262-B325-C775EA3B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6DB2A-52FB-4673-A17F-3F3DF2A5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353A-6DF1-4046-8C2D-BDE3FFE4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C95FF-4146-424F-87D1-D1BEEC8C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E6CD5-819F-456D-BDA9-6B61572C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5E196-9C4F-4B56-8CC2-AB2936C2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775B5-91B8-4CEC-8925-4C8F85CC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4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009E-1636-46F6-AD6D-558180DA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35C48-C4AF-4EC3-BFA3-B2607336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5F2AD-2C7E-4D8A-8C39-715B5033B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00AD7-AAE5-436D-BCA5-890A4B7A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F8AC5-773F-4E76-822F-B3DE140E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520FE-06C7-4277-B0A4-959AA942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ACDB-F832-40D8-9592-427B8176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4777E-DBB0-4BA1-9BCC-6BF26EB20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7BEF7-F1EE-40A4-B2CF-E5F934BEA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428EB-CB72-48DF-8A6B-BFEB2907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F32DA-00BD-4F79-9713-DCE6C61E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4237D-90C2-42A5-BAFE-B80E4722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4B2C3-C20D-4CF9-BA9E-4D420E05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FCA16-8040-4452-8E45-AD33995CD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0348B-BB27-4C0C-A55A-FBDBE0B00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5E8AA-A2E3-42C6-A9D8-FEC1ED8A77E8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FFEA-18EB-487D-93BF-B91E974DD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A7A12-EA1F-420E-B73E-CBF54DDD6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8EFF-580B-443D-9F93-6A0C4C844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4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A5E8-8C67-49DC-A812-D00F30E2E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2067" y="741873"/>
            <a:ext cx="4804913" cy="3873260"/>
          </a:xfrm>
        </p:spPr>
        <p:txBody>
          <a:bodyPr anchor="b">
            <a:normAutofit/>
          </a:bodyPr>
          <a:lstStyle/>
          <a:p>
            <a:pPr algn="l"/>
            <a:r>
              <a:rPr lang="en-US" sz="8000" dirty="0">
                <a:latin typeface="Eras Demi ITC" panose="020B0805030504020804" pitchFamily="34" charset="0"/>
              </a:rPr>
              <a:t>Laborers</a:t>
            </a:r>
            <a:br>
              <a:rPr lang="en-US" sz="8000" dirty="0">
                <a:latin typeface="Eras Demi ITC" panose="020B0805030504020804" pitchFamily="34" charset="0"/>
              </a:rPr>
            </a:br>
            <a:r>
              <a:rPr lang="en-US" sz="8000" dirty="0">
                <a:latin typeface="Eras Demi ITC" panose="020B0805030504020804" pitchFamily="34" charset="0"/>
              </a:rPr>
              <a:t>In the </a:t>
            </a:r>
            <a:br>
              <a:rPr lang="en-US" sz="8000" dirty="0">
                <a:latin typeface="Eras Demi ITC" panose="020B0805030504020804" pitchFamily="34" charset="0"/>
              </a:rPr>
            </a:br>
            <a:r>
              <a:rPr lang="en-US" sz="8000" dirty="0">
                <a:latin typeface="Eras Demi ITC" panose="020B0805030504020804" pitchFamily="34" charset="0"/>
              </a:rPr>
              <a:t>Vineyard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5EFDD-995C-487B-91F5-C7472F843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5271655"/>
            <a:ext cx="4087305" cy="627101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Eras Demi ITC" panose="020B0805030504020804" pitchFamily="34" charset="0"/>
              </a:rPr>
              <a:t>Matthew 20:1-16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F005A-48A4-4DCF-9AF0-293553151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" r="3735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6719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31825B-E70E-4B45-8C38-9EB0C9CBD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03014-08E3-4880-8982-00C16C45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422694"/>
            <a:ext cx="7197772" cy="5795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ras Demi ITC" panose="020B0805030504020804" pitchFamily="34" charset="0"/>
              </a:rPr>
              <a:t>A Young Man’s Question</a:t>
            </a:r>
          </a:p>
          <a:p>
            <a:pPr marL="0" indent="0" algn="ctr">
              <a:buNone/>
            </a:pPr>
            <a:endParaRPr lang="en-US" sz="1100" b="1" dirty="0">
              <a:solidFill>
                <a:schemeClr val="tx2"/>
              </a:solidFill>
              <a:latin typeface="Eras Medium ITC" panose="020B06020305040208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Rich Young Ruler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2"/>
                </a:solidFill>
                <a:latin typeface="Eras Medium ITC" panose="020B0602030504020804" pitchFamily="34" charset="0"/>
              </a:rPr>
              <a:t>Matthew 19:16-22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Sacrifice Is Necessary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2"/>
                </a:solidFill>
                <a:latin typeface="Eras Medium ITC" panose="020B0602030504020804" pitchFamily="34" charset="0"/>
              </a:rPr>
              <a:t>Matthew 19:23-26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Then Peter…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2"/>
                </a:solidFill>
                <a:latin typeface="Eras Medium ITC" panose="020B0602030504020804" pitchFamily="34" charset="0"/>
              </a:rPr>
              <a:t>Matthew 19:27-30</a:t>
            </a:r>
            <a:endParaRPr lang="en-US" sz="3600" dirty="0">
              <a:solidFill>
                <a:schemeClr val="tx2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31825B-E70E-4B45-8C38-9EB0C9CBD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03014-08E3-4880-8982-00C16C45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422694"/>
            <a:ext cx="7197772" cy="5795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ras Demi ITC" panose="020B0805030504020804" pitchFamily="34" charset="0"/>
              </a:rPr>
              <a:t>Laborers In the Vineyard</a:t>
            </a:r>
          </a:p>
          <a:p>
            <a:pPr marL="0" indent="0" algn="ctr">
              <a:buNone/>
            </a:pPr>
            <a:endParaRPr lang="en-US" sz="1100" b="1" dirty="0">
              <a:solidFill>
                <a:schemeClr val="tx2"/>
              </a:solidFill>
              <a:latin typeface="Eras Medium ITC" panose="020B06020305040208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Matthew 20:1-16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anose="020B06020305040208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Those Serving Longer In the Vineyard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Ephesians 2:1-10</a:t>
            </a:r>
            <a:endParaRPr lang="en-US" sz="4400" dirty="0">
              <a:solidFill>
                <a:schemeClr val="tx2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31825B-E70E-4B45-8C38-9EB0C9CBD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03014-08E3-4880-8982-00C16C45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422694"/>
            <a:ext cx="7197772" cy="5795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ras Demi ITC" panose="020B0805030504020804" pitchFamily="34" charset="0"/>
              </a:rPr>
              <a:t>Laborers In the Vineyard</a:t>
            </a:r>
          </a:p>
          <a:p>
            <a:pPr marL="0" indent="0" algn="ctr">
              <a:buNone/>
            </a:pPr>
            <a:endParaRPr lang="en-US" sz="1100" b="1" dirty="0">
              <a:solidFill>
                <a:schemeClr val="tx2"/>
              </a:solidFill>
              <a:latin typeface="Eras Medium ITC" panose="020B06020305040208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Matthew 20:1-16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anose="020B06020305040208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11</a:t>
            </a:r>
            <a:r>
              <a:rPr lang="en-US" sz="4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th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 Hour Workers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Luke 15:20-24</a:t>
            </a:r>
            <a:endParaRPr lang="en-US" sz="4400" dirty="0">
              <a:solidFill>
                <a:schemeClr val="tx2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11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A5E8-8C67-49DC-A812-D00F30E2E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2067" y="741873"/>
            <a:ext cx="4804913" cy="3873260"/>
          </a:xfrm>
        </p:spPr>
        <p:txBody>
          <a:bodyPr anchor="b">
            <a:normAutofit/>
          </a:bodyPr>
          <a:lstStyle/>
          <a:p>
            <a:pPr algn="l"/>
            <a:r>
              <a:rPr lang="en-US" sz="8000" dirty="0">
                <a:latin typeface="Eras Demi ITC" panose="020B0805030504020804" pitchFamily="34" charset="0"/>
              </a:rPr>
              <a:t>Laborers</a:t>
            </a:r>
            <a:br>
              <a:rPr lang="en-US" sz="8000" dirty="0">
                <a:latin typeface="Eras Demi ITC" panose="020B0805030504020804" pitchFamily="34" charset="0"/>
              </a:rPr>
            </a:br>
            <a:r>
              <a:rPr lang="en-US" sz="8000" dirty="0">
                <a:latin typeface="Eras Demi ITC" panose="020B0805030504020804" pitchFamily="34" charset="0"/>
              </a:rPr>
              <a:t>In the </a:t>
            </a:r>
            <a:br>
              <a:rPr lang="en-US" sz="8000" dirty="0">
                <a:latin typeface="Eras Demi ITC" panose="020B0805030504020804" pitchFamily="34" charset="0"/>
              </a:rPr>
            </a:br>
            <a:r>
              <a:rPr lang="en-US" sz="8000" dirty="0">
                <a:latin typeface="Eras Demi ITC" panose="020B0805030504020804" pitchFamily="34" charset="0"/>
              </a:rPr>
              <a:t>Vineyard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5EFDD-995C-487B-91F5-C7472F843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5271655"/>
            <a:ext cx="4087305" cy="627101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Eras Demi ITC" panose="020B0805030504020804" pitchFamily="34" charset="0"/>
              </a:rPr>
              <a:t>Matthew 20:1-16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F005A-48A4-4DCF-9AF0-293553151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" r="3735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4899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Eras Demi ITC</vt:lpstr>
      <vt:lpstr>Eras Medium ITC</vt:lpstr>
      <vt:lpstr>Office Theme</vt:lpstr>
      <vt:lpstr>Laborers In the  Vineyard</vt:lpstr>
      <vt:lpstr>PowerPoint Presentation</vt:lpstr>
      <vt:lpstr>PowerPoint Presentation</vt:lpstr>
      <vt:lpstr>PowerPoint Presentation</vt:lpstr>
      <vt:lpstr>Laborers In the  Vineyard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Laborers In the  Vineyard</dc:title>
  <dc:creator>EVERRITT Heaton</dc:creator>
  <cp:lastModifiedBy>EVERRITT Heaton</cp:lastModifiedBy>
  <cp:revision>1</cp:revision>
  <dcterms:created xsi:type="dcterms:W3CDTF">2021-12-08T14:26:13Z</dcterms:created>
  <dcterms:modified xsi:type="dcterms:W3CDTF">2021-12-12T21:01:43Z</dcterms:modified>
</cp:coreProperties>
</file>