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640"/>
    <a:srgbClr val="F1F3F3"/>
    <a:srgbClr val="F1EAC2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9" autoAdjust="0"/>
    <p:restoredTop sz="94609"/>
  </p:normalViewPr>
  <p:slideViewPr>
    <p:cSldViewPr snapToGrid="0" snapToObjects="1">
      <p:cViewPr varScale="1">
        <p:scale>
          <a:sx n="121" d="100"/>
          <a:sy n="121" d="100"/>
        </p:scale>
        <p:origin x="140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21079" y="922790"/>
            <a:ext cx="5503177" cy="94795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8150" y="3514988"/>
            <a:ext cx="2751589" cy="5033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EAC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4640"/>
                </a:solidFill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11:1-7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Hebrews 11:3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Genesis 1-2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Matthew 19:4-6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Who Determined the Foundations?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69" y="70338"/>
            <a:ext cx="8912772" cy="3276869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HONOR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Romans 1:21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31016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68" y="91982"/>
            <a:ext cx="8912771" cy="32552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HONOR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FAITHFULNESS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Matthew 19:6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Romans 7:2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78865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68" y="91982"/>
            <a:ext cx="8912771" cy="32552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HONOR – FAITHFULNESS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SELFLESS LOVE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Eph. 5:25         Titus 2:3-4</a:t>
            </a:r>
          </a:p>
          <a:p>
            <a:r>
              <a:rPr lang="en-US" sz="4800" b="1" spc="600" dirty="0" err="1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Phili</a:t>
            </a:r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2:3-4          Eph. 5:21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80006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68" y="91982"/>
            <a:ext cx="8912771" cy="3255226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HONOR – FAITHFULNESS - SELFLESS LOVE</a:t>
            </a:r>
          </a:p>
          <a:p>
            <a:r>
              <a:rPr lang="en-US" sz="52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SELF-CONTROL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Prov. 25:28    Eph. 4:31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Jas. 3:5-6    Prov. 4:23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1836242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68" y="91982"/>
            <a:ext cx="8912771" cy="3255226"/>
          </a:xfrm>
        </p:spPr>
        <p:txBody>
          <a:bodyPr>
            <a:normAutofit/>
          </a:bodyPr>
          <a:lstStyle/>
          <a:p>
            <a:pPr algn="l"/>
            <a:r>
              <a:rPr lang="en-US" sz="33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HONOR – FAITHFULNESS - SELFLESS LOVE</a:t>
            </a:r>
          </a:p>
          <a:p>
            <a:pPr algn="l"/>
            <a:r>
              <a:rPr lang="en-US" sz="33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SELF-CONTROL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FORGIVENESS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Ephesians 4:32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167442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68" y="91982"/>
            <a:ext cx="8912771" cy="3255226"/>
          </a:xfrm>
        </p:spPr>
        <p:txBody>
          <a:bodyPr>
            <a:normAutofit/>
          </a:bodyPr>
          <a:lstStyle/>
          <a:p>
            <a:pPr algn="l"/>
            <a:r>
              <a:rPr lang="en-US" sz="33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HONOR – FAITHFULNESS - SELFLESS LOVE</a:t>
            </a:r>
          </a:p>
          <a:p>
            <a:pPr algn="l"/>
            <a:r>
              <a:rPr lang="en-US" sz="33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SELF-CONTROL – </a:t>
            </a:r>
            <a:r>
              <a:rPr lang="en-US" sz="36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FORGIVENESS</a:t>
            </a:r>
          </a:p>
          <a:p>
            <a:pPr algn="l"/>
            <a:endParaRPr lang="en-US" sz="3300" b="1" spc="600" dirty="0">
              <a:solidFill>
                <a:srgbClr val="4446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Malachi 2:10-16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r>
              <a:rPr 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Laying Future Foundations</a:t>
            </a:r>
          </a:p>
        </p:txBody>
      </p:sp>
    </p:spTree>
    <p:extLst>
      <p:ext uri="{BB962C8B-B14F-4D97-AF65-F5344CB8AC3E}">
        <p14:creationId xmlns:p14="http://schemas.microsoft.com/office/powerpoint/2010/main" val="1608283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4640"/>
                </a:solidFill>
                <a:latin typeface="Agency FB" panose="020B0503020202020204" pitchFamily="34" charset="0"/>
              </a:rPr>
              <a:t>Foundational Stones of Marriage</a:t>
            </a:r>
          </a:p>
        </p:txBody>
      </p:sp>
    </p:spTree>
    <p:extLst>
      <p:ext uri="{BB962C8B-B14F-4D97-AF65-F5344CB8AC3E}">
        <p14:creationId xmlns:p14="http://schemas.microsoft.com/office/powerpoint/2010/main" val="123243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1382</TotalTime>
  <Words>117</Words>
  <Application>Microsoft Office PowerPoint</Application>
  <PresentationFormat>On-screen Show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Agency FB</vt:lpstr>
      <vt:lpstr>Arial</vt:lpstr>
      <vt:lpstr>Trebuchet MS</vt:lpstr>
      <vt:lpstr>Default</vt:lpstr>
      <vt:lpstr>Building Stronger</vt:lpstr>
      <vt:lpstr>Who Determined the Foundations?</vt:lpstr>
      <vt:lpstr>Foundational Stones of Marriage</vt:lpstr>
      <vt:lpstr>Foundational Stones of Marriage</vt:lpstr>
      <vt:lpstr>Foundational Stones of Marriage</vt:lpstr>
      <vt:lpstr>Foundational Stones of Marriage</vt:lpstr>
      <vt:lpstr>Foundational Stones of Marriage</vt:lpstr>
      <vt:lpstr>Laying Future Foundations</vt:lpstr>
      <vt:lpstr>Building Stronger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38</cp:revision>
  <dcterms:created xsi:type="dcterms:W3CDTF">2014-03-26T14:03:34Z</dcterms:created>
  <dcterms:modified xsi:type="dcterms:W3CDTF">2021-12-20T20:51:46Z</dcterms:modified>
</cp:coreProperties>
</file>