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D8EE"/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72" autoAdjust="0"/>
    <p:restoredTop sz="94660"/>
  </p:normalViewPr>
  <p:slideViewPr>
    <p:cSldViewPr snapToGrid="0">
      <p:cViewPr varScale="1">
        <p:scale>
          <a:sx n="88" d="100"/>
          <a:sy n="88" d="100"/>
        </p:scale>
        <p:origin x="9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9D99E-D71E-4B0D-8C3A-AA2DD265D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27F0B-F1E5-400A-85DA-C39FB7F16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26014-68F4-4379-A734-208290C79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E0E4-3B3E-4E23-A1D7-B60CA6B6E4A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63219-BD45-42E7-B348-53DF2D698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C3A61-7EA4-4054-A172-C8140612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DACD-96C5-4A11-BF66-537E41C4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3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AD4E5-327D-4C05-AAD9-E535B6381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8AA54-3D9D-40DB-9810-ACCCC18A9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39657-6C39-4EE7-96EA-453E6E7F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E0E4-3B3E-4E23-A1D7-B60CA6B6E4A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D3A23-439B-47DB-B656-F0AE4BCC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F5F1A-5760-43ED-A894-40932EB0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DACD-96C5-4A11-BF66-537E41C4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6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C77DF1-23F0-4C66-9CB5-31597470E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3A247-0D0B-48BE-90AA-E021AE9A8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26937-3905-40E1-865B-F2FCE8686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E0E4-3B3E-4E23-A1D7-B60CA6B6E4A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B8A6B-A081-4069-BAF0-63D42D8DC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E4CE7-1BB6-49B5-98B3-15B3C8701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DACD-96C5-4A11-BF66-537E41C4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6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9E74-527C-46B4-B995-14467396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5E21B-0FF9-46B0-A4C6-8FC743421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BB8AC-A42C-495E-9629-1B7409F90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E0E4-3B3E-4E23-A1D7-B60CA6B6E4A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45A59-51B5-4B14-9BCD-57CC6631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46009-3619-4B2F-9036-1794DACA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DACD-96C5-4A11-BF66-537E41C4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26899-42B9-4EC9-BC66-BAA9ED88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E7870-D7E7-4EFC-85C8-470C4E1D9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B0AEE-97E3-475F-9BE5-D4773F335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E0E4-3B3E-4E23-A1D7-B60CA6B6E4A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65B92-90E9-4EFE-AB9E-F41D05142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29991-EA50-48B9-95BB-1027D4370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DACD-96C5-4A11-BF66-537E41C4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1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853F1-099B-4A25-93EC-CDA903BA7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21E1B-BDF4-495A-9A3A-6F43B99958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47625-8BA8-4571-8106-C3CF98A2E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BCAAE-C1BF-4D6D-881D-598DF6FB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E0E4-3B3E-4E23-A1D7-B60CA6B6E4A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5F188-D244-4D1D-9A22-13D31FB4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BF212-7BD7-475C-A77B-3D894901D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DACD-96C5-4A11-BF66-537E41C4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8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662EC-37EE-4E2D-8CA6-D23ACB920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8F47A-206C-41CF-B269-50573D64F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96211-8C02-4E16-8FA0-BF2E7EDDE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CFDC72-1FE4-42A4-A253-56FDCD9D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29F2E-57A3-4FD2-8570-145AE0DE9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20979C-171B-4D99-8BE3-1C3C11F8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E0E4-3B3E-4E23-A1D7-B60CA6B6E4A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100AB8-B912-4B19-AB4A-74756E8E0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BF2E89-E65C-4E09-85B2-EB7BF173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DACD-96C5-4A11-BF66-537E41C4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0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67CA-A5D2-455F-868C-4EF47A133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A9F749-A99F-4817-ABA1-F7C2CAF6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E0E4-3B3E-4E23-A1D7-B60CA6B6E4A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553D1-6F09-4273-B7DE-2A3BE6BBE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7DFC0-168C-4097-9BD4-71924110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DACD-96C5-4A11-BF66-537E41C4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3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7B99B3-20ED-4972-AFBB-3FA4C1548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E0E4-3B3E-4E23-A1D7-B60CA6B6E4A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D7DF96-0384-4FCA-AAF4-94FB7AB0F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38FC3-07B4-40FA-9754-AB22A5AAB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DACD-96C5-4A11-BF66-537E41C4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4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22F51-F9A6-41BB-B3FC-2C32904EF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75D69-6289-424C-B1F3-FA368ED93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595E4-8D68-4643-8508-AEC1F5D61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30D89-985C-49D9-8D6F-7CC7CDA7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E0E4-3B3E-4E23-A1D7-B60CA6B6E4A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A82FF-D5A8-48D3-A5DD-7087438CD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7B642-9FF9-4B6D-8220-C24B134B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DACD-96C5-4A11-BF66-537E41C4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EB8EE-F101-4738-BD52-49699F21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00AA1D-C780-46EB-BBFB-2400F469E7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0605E-735D-4CC8-BF22-05B8D8B9E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AEF51-DA76-4B05-8A98-A07F9C952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E0E4-3B3E-4E23-A1D7-B60CA6B6E4A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D99AC-FF40-4E22-B36F-C557A020F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2DFE8-FEEB-4F8A-94D6-B32744F05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DACD-96C5-4A11-BF66-537E41C4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3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45294C-FB2B-4F6D-86E6-6278227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F13C3-9370-4CF4-A39B-0624BAB15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EB578-4596-4B60-BF84-B760A9E69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DE0E4-3B3E-4E23-A1D7-B60CA6B6E4AE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620F4-5D55-4822-9BB0-EEAA2953B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D08B8-FC11-4846-98ED-7E128D09D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DACD-96C5-4A11-BF66-537E41C47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7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7246-0B75-40C5-B534-4FBBFED07A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4F32D-2A66-4B5B-81FC-1CEC4F7349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EBAAED-693D-4146-82AD-9DC84C6CE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C85738-CB2B-45DE-8D4D-67ABB9009EC1}"/>
              </a:ext>
            </a:extLst>
          </p:cNvPr>
          <p:cNvSpPr txBox="1"/>
          <p:nvPr/>
        </p:nvSpPr>
        <p:spPr>
          <a:xfrm>
            <a:off x="1939637" y="5001491"/>
            <a:ext cx="8354290" cy="830997"/>
          </a:xfrm>
          <a:prstGeom prst="rect">
            <a:avLst/>
          </a:prstGeom>
          <a:solidFill>
            <a:srgbClr val="91D8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Modern Love Grunge" panose="020B0604020202020204" pitchFamily="82" charset="0"/>
              </a:rPr>
              <a:t>Who You Hang With Matters</a:t>
            </a:r>
          </a:p>
        </p:txBody>
      </p:sp>
    </p:spTree>
    <p:extLst>
      <p:ext uri="{BB962C8B-B14F-4D97-AF65-F5344CB8AC3E}">
        <p14:creationId xmlns:p14="http://schemas.microsoft.com/office/powerpoint/2010/main" val="442436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28FCDA-B303-469D-8AC8-294B66970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E58CD-655F-4FE8-8368-3F0968F9A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" y="318655"/>
            <a:ext cx="11554692" cy="6262254"/>
          </a:xfrm>
          <a:solidFill>
            <a:schemeClr val="bg1">
              <a:alpha val="75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STCaiyun" panose="020B0503020204020204" pitchFamily="2" charset="-122"/>
              </a:rPr>
              <a:t>Red</a:t>
            </a:r>
            <a:r>
              <a:rPr lang="en-US" sz="6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STCaiyun" panose="020B0503020204020204" pitchFamily="2" charset="-122"/>
              </a:rPr>
              <a:t> Flags That Tell Us To Reevaluate Friendships</a:t>
            </a:r>
          </a:p>
          <a:p>
            <a:pPr marL="0" indent="0" algn="ctr">
              <a:buNone/>
            </a:pPr>
            <a:endParaRPr lang="en-US" sz="1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ea typeface="STCaiyun" panose="020B0503020204020204" pitchFamily="2" charset="-122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rgbClr val="193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Caiyun" panose="02010800040101010101" pitchFamily="2" charset="-122"/>
                <a:ea typeface="STCaiyun" panose="02010800040101010101" pitchFamily="2" charset="-122"/>
              </a:rPr>
              <a:t>When You Hope the People You Love and Care About </a:t>
            </a:r>
            <a:r>
              <a:rPr lang="en-US" sz="8000" dirty="0" err="1">
                <a:solidFill>
                  <a:srgbClr val="193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Caiyun" panose="02010800040101010101" pitchFamily="2" charset="-122"/>
                <a:ea typeface="STCaiyun" panose="02010800040101010101" pitchFamily="2" charset="-122"/>
              </a:rPr>
              <a:t>Dont</a:t>
            </a:r>
            <a:r>
              <a:rPr lang="en-US" sz="8000" dirty="0">
                <a:solidFill>
                  <a:srgbClr val="193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Caiyun" panose="02010800040101010101" pitchFamily="2" charset="-122"/>
                <a:ea typeface="STCaiyun" panose="02010800040101010101" pitchFamily="2" charset="-122"/>
              </a:rPr>
              <a:t> Find Out Who You Have Been With</a:t>
            </a:r>
          </a:p>
        </p:txBody>
      </p:sp>
    </p:spTree>
    <p:extLst>
      <p:ext uri="{BB962C8B-B14F-4D97-AF65-F5344CB8AC3E}">
        <p14:creationId xmlns:p14="http://schemas.microsoft.com/office/powerpoint/2010/main" val="1462625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7246-0B75-40C5-B534-4FBBFED07A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4F32D-2A66-4B5B-81FC-1CEC4F7349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EBAAED-693D-4146-82AD-9DC84C6CE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C85738-CB2B-45DE-8D4D-67ABB9009EC1}"/>
              </a:ext>
            </a:extLst>
          </p:cNvPr>
          <p:cNvSpPr txBox="1"/>
          <p:nvPr/>
        </p:nvSpPr>
        <p:spPr>
          <a:xfrm>
            <a:off x="1939637" y="5001491"/>
            <a:ext cx="8354290" cy="1569660"/>
          </a:xfrm>
          <a:prstGeom prst="rect">
            <a:avLst/>
          </a:prstGeom>
          <a:solidFill>
            <a:srgbClr val="91D8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Modern Love Grunge" panose="020B0604020202020204" pitchFamily="82" charset="0"/>
              </a:rPr>
              <a:t>What Kind of Friend Will You Be?</a:t>
            </a:r>
          </a:p>
        </p:txBody>
      </p:sp>
    </p:spTree>
    <p:extLst>
      <p:ext uri="{BB962C8B-B14F-4D97-AF65-F5344CB8AC3E}">
        <p14:creationId xmlns:p14="http://schemas.microsoft.com/office/powerpoint/2010/main" val="2737284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28FCDA-B303-469D-8AC8-294B66970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E58CD-655F-4FE8-8368-3F0968F9A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" y="318655"/>
            <a:ext cx="11554692" cy="6262254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STCaiyun" panose="020B0503020204020204" pitchFamily="2" charset="-122"/>
              </a:rPr>
              <a:t>Amnon Had A Friend</a:t>
            </a:r>
          </a:p>
          <a:p>
            <a:pPr marL="0" indent="0" algn="ctr">
              <a:buNone/>
            </a:pPr>
            <a:r>
              <a:rPr lang="en-US" sz="8000" dirty="0">
                <a:solidFill>
                  <a:srgbClr val="193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  <a:ea typeface="STCaiyun" panose="020B0503020204020204" pitchFamily="2" charset="-122"/>
              </a:rPr>
              <a:t>2 Samuel 13:1-22</a:t>
            </a:r>
          </a:p>
        </p:txBody>
      </p:sp>
    </p:spTree>
    <p:extLst>
      <p:ext uri="{BB962C8B-B14F-4D97-AF65-F5344CB8AC3E}">
        <p14:creationId xmlns:p14="http://schemas.microsoft.com/office/powerpoint/2010/main" val="986751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28FCDA-B303-469D-8AC8-294B66970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E58CD-655F-4FE8-8368-3F0968F9A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" y="318655"/>
            <a:ext cx="11554692" cy="6262254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STCaiyun" panose="020B0503020204020204" pitchFamily="2" charset="-122"/>
              </a:rPr>
              <a:t>Who You Hang With Matters</a:t>
            </a:r>
          </a:p>
          <a:p>
            <a:pPr marL="0" indent="0" algn="ctr">
              <a:buNone/>
            </a:pPr>
            <a:r>
              <a:rPr lang="en-US" sz="6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STCaiyun" panose="020B0503020204020204" pitchFamily="2" charset="-122"/>
              </a:rPr>
              <a:t>God Cares About Who We Associate With</a:t>
            </a:r>
          </a:p>
          <a:p>
            <a:pPr marL="0" indent="0" algn="ctr">
              <a:buNone/>
            </a:pPr>
            <a:r>
              <a:rPr lang="en-US" sz="8000" dirty="0">
                <a:solidFill>
                  <a:srgbClr val="193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  <a:ea typeface="STCaiyun" panose="020B0503020204020204" pitchFamily="2" charset="-122"/>
              </a:rPr>
              <a:t>Exodus 34:11-16</a:t>
            </a:r>
          </a:p>
          <a:p>
            <a:pPr marL="0" indent="0" algn="ctr">
              <a:buNone/>
            </a:pPr>
            <a:r>
              <a:rPr lang="en-US" sz="8000" dirty="0">
                <a:solidFill>
                  <a:srgbClr val="193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  <a:ea typeface="STCaiyun" panose="020B0503020204020204" pitchFamily="2" charset="-122"/>
              </a:rPr>
              <a:t>Judges 2:1-15</a:t>
            </a:r>
          </a:p>
        </p:txBody>
      </p:sp>
    </p:spTree>
    <p:extLst>
      <p:ext uri="{BB962C8B-B14F-4D97-AF65-F5344CB8AC3E}">
        <p14:creationId xmlns:p14="http://schemas.microsoft.com/office/powerpoint/2010/main" val="2206898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28FCDA-B303-469D-8AC8-294B66970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E58CD-655F-4FE8-8368-3F0968F9A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" y="318655"/>
            <a:ext cx="11554692" cy="6262254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STCaiyun" panose="020B0503020204020204" pitchFamily="2" charset="-122"/>
              </a:rPr>
              <a:t>Who You Hang With Matters</a:t>
            </a:r>
          </a:p>
          <a:p>
            <a:pPr marL="0" indent="0" algn="ctr">
              <a:buNone/>
            </a:pPr>
            <a:r>
              <a:rPr lang="en-US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STCaiyun" panose="020B0503020204020204" pitchFamily="2" charset="-122"/>
              </a:rPr>
              <a:t>FRIENDS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024172-13D4-4EBF-A128-595607A62008}"/>
              </a:ext>
            </a:extLst>
          </p:cNvPr>
          <p:cNvSpPr txBox="1"/>
          <p:nvPr/>
        </p:nvSpPr>
        <p:spPr>
          <a:xfrm>
            <a:off x="159327" y="4488873"/>
            <a:ext cx="52924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CLOSER TO </a:t>
            </a:r>
          </a:p>
          <a:p>
            <a:pPr algn="ctr"/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GOD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AAA69E-5FA8-4E3A-AF38-6C35399E52CD}"/>
              </a:ext>
            </a:extLst>
          </p:cNvPr>
          <p:cNvSpPr txBox="1"/>
          <p:nvPr/>
        </p:nvSpPr>
        <p:spPr>
          <a:xfrm>
            <a:off x="6386945" y="4488873"/>
            <a:ext cx="52924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FURTHER FROM GOD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B4B6D8A9-E657-4CB4-B4CD-01018E6A91DF}"/>
              </a:ext>
            </a:extLst>
          </p:cNvPr>
          <p:cNvSpPr/>
          <p:nvPr/>
        </p:nvSpPr>
        <p:spPr>
          <a:xfrm rot="2468227">
            <a:off x="4511193" y="1908352"/>
            <a:ext cx="540327" cy="2904275"/>
          </a:xfrm>
          <a:prstGeom prst="downArrow">
            <a:avLst/>
          </a:prstGeom>
          <a:solidFill>
            <a:srgbClr val="91D8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801162C-39BD-485E-A114-3F575543DDF4}"/>
              </a:ext>
            </a:extLst>
          </p:cNvPr>
          <p:cNvSpPr/>
          <p:nvPr/>
        </p:nvSpPr>
        <p:spPr>
          <a:xfrm rot="19166444">
            <a:off x="6684374" y="1908350"/>
            <a:ext cx="540327" cy="2904275"/>
          </a:xfrm>
          <a:prstGeom prst="downArrow">
            <a:avLst/>
          </a:prstGeom>
          <a:solidFill>
            <a:srgbClr val="91D8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5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28FCDA-B303-469D-8AC8-294B66970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E58CD-655F-4FE8-8368-3F0968F9A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" y="318655"/>
            <a:ext cx="11554692" cy="6262254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STCaiyun" panose="020B0503020204020204" pitchFamily="2" charset="-122"/>
              </a:rPr>
              <a:t>Red</a:t>
            </a:r>
            <a:r>
              <a:rPr lang="en-US" sz="6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STCaiyun" panose="020B0503020204020204" pitchFamily="2" charset="-122"/>
              </a:rPr>
              <a:t> Flags That Tell Us To Reevaluate Friendships</a:t>
            </a:r>
          </a:p>
          <a:p>
            <a:pPr marL="0" indent="0" algn="ctr">
              <a:buNone/>
            </a:pPr>
            <a:r>
              <a:rPr lang="en-US" sz="8000" dirty="0">
                <a:solidFill>
                  <a:srgbClr val="193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  <a:ea typeface="STCaiyun" panose="020B0503020204020204" pitchFamily="2" charset="-122"/>
              </a:rPr>
              <a:t>Proverbs 12:26</a:t>
            </a:r>
          </a:p>
          <a:p>
            <a:pPr marL="0" indent="0" algn="ctr">
              <a:buNone/>
            </a:pPr>
            <a:r>
              <a:rPr lang="en-US" sz="8000" dirty="0">
                <a:solidFill>
                  <a:srgbClr val="193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  <a:ea typeface="STCaiyun" panose="020B0503020204020204" pitchFamily="2" charset="-122"/>
              </a:rPr>
              <a:t>Proverbs 13:20</a:t>
            </a:r>
          </a:p>
          <a:p>
            <a:pPr marL="0" indent="0" algn="ctr">
              <a:buNone/>
            </a:pPr>
            <a:r>
              <a:rPr lang="en-US" sz="8000" dirty="0">
                <a:solidFill>
                  <a:srgbClr val="193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  <a:ea typeface="STCaiyun" panose="020B0503020204020204" pitchFamily="2" charset="-122"/>
              </a:rPr>
              <a:t>Proverbs 22:24-25</a:t>
            </a:r>
          </a:p>
        </p:txBody>
      </p:sp>
    </p:spTree>
    <p:extLst>
      <p:ext uri="{BB962C8B-B14F-4D97-AF65-F5344CB8AC3E}">
        <p14:creationId xmlns:p14="http://schemas.microsoft.com/office/powerpoint/2010/main" val="701246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28FCDA-B303-469D-8AC8-294B66970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E58CD-655F-4FE8-8368-3F0968F9A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" y="318655"/>
            <a:ext cx="11554692" cy="6262254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STCaiyun" panose="020B0503020204020204" pitchFamily="2" charset="-122"/>
              </a:rPr>
              <a:t>Red</a:t>
            </a:r>
            <a:r>
              <a:rPr lang="en-US" sz="6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STCaiyun" panose="020B0503020204020204" pitchFamily="2" charset="-122"/>
              </a:rPr>
              <a:t> Flags That Tell Us To Reevaluate Friendships</a:t>
            </a:r>
          </a:p>
          <a:p>
            <a:pPr marL="0" indent="0" algn="ctr">
              <a:buNone/>
            </a:pPr>
            <a:endParaRPr lang="en-US" sz="1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ea typeface="STCaiyun" panose="020B0503020204020204" pitchFamily="2" charset="-122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rgbClr val="193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Caiyun" panose="02010800040101010101" pitchFamily="2" charset="-122"/>
                <a:ea typeface="STCaiyun" panose="02010800040101010101" pitchFamily="2" charset="-122"/>
              </a:rPr>
              <a:t>When You Realize Their Core Values Are Radically Different</a:t>
            </a:r>
          </a:p>
        </p:txBody>
      </p:sp>
    </p:spTree>
    <p:extLst>
      <p:ext uri="{BB962C8B-B14F-4D97-AF65-F5344CB8AC3E}">
        <p14:creationId xmlns:p14="http://schemas.microsoft.com/office/powerpoint/2010/main" val="2679047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28FCDA-B303-469D-8AC8-294B66970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E58CD-655F-4FE8-8368-3F0968F9A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" y="318655"/>
            <a:ext cx="11554692" cy="6262254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STCaiyun" panose="020B0503020204020204" pitchFamily="2" charset="-122"/>
              </a:rPr>
              <a:t>Red</a:t>
            </a:r>
            <a:r>
              <a:rPr lang="en-US" sz="6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STCaiyun" panose="020B0503020204020204" pitchFamily="2" charset="-122"/>
              </a:rPr>
              <a:t> Flags That Tell Us To Reevaluate Friendships</a:t>
            </a:r>
          </a:p>
          <a:p>
            <a:pPr marL="0" indent="0" algn="ctr">
              <a:buNone/>
            </a:pPr>
            <a:endParaRPr lang="en-US" sz="1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ea typeface="STCaiyun" panose="020B0503020204020204" pitchFamily="2" charset="-122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rgbClr val="193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Caiyun" panose="02010800040101010101" pitchFamily="2" charset="-122"/>
                <a:ea typeface="STCaiyun" panose="02010800040101010101" pitchFamily="2" charset="-122"/>
              </a:rPr>
              <a:t>When You Find Yourself Trying To Defend their Wrong Behavior</a:t>
            </a:r>
          </a:p>
        </p:txBody>
      </p:sp>
    </p:spTree>
    <p:extLst>
      <p:ext uri="{BB962C8B-B14F-4D97-AF65-F5344CB8AC3E}">
        <p14:creationId xmlns:p14="http://schemas.microsoft.com/office/powerpoint/2010/main" val="1341976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28FCDA-B303-469D-8AC8-294B66970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E58CD-655F-4FE8-8368-3F0968F9A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" y="318655"/>
            <a:ext cx="11554692" cy="6262254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STCaiyun" panose="020B0503020204020204" pitchFamily="2" charset="-122"/>
              </a:rPr>
              <a:t>Red</a:t>
            </a:r>
            <a:r>
              <a:rPr lang="en-US" sz="6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STCaiyun" panose="020B0503020204020204" pitchFamily="2" charset="-122"/>
              </a:rPr>
              <a:t> Flags That Tell Us To Reevaluate Friendships</a:t>
            </a:r>
          </a:p>
          <a:p>
            <a:pPr marL="0" indent="0" algn="ctr">
              <a:buNone/>
            </a:pPr>
            <a:endParaRPr lang="en-US" sz="1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ea typeface="STCaiyun" panose="020B0503020204020204" pitchFamily="2" charset="-122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rgbClr val="193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Caiyun" panose="02010800040101010101" pitchFamily="2" charset="-122"/>
                <a:ea typeface="STCaiyun" panose="02010800040101010101" pitchFamily="2" charset="-122"/>
              </a:rPr>
              <a:t>When You Feel Pressure To Compromise</a:t>
            </a:r>
          </a:p>
        </p:txBody>
      </p:sp>
    </p:spTree>
    <p:extLst>
      <p:ext uri="{BB962C8B-B14F-4D97-AF65-F5344CB8AC3E}">
        <p14:creationId xmlns:p14="http://schemas.microsoft.com/office/powerpoint/2010/main" val="1692942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28FCDA-B303-469D-8AC8-294B66970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E58CD-655F-4FE8-8368-3F0968F9A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" y="318655"/>
            <a:ext cx="11554692" cy="6262254"/>
          </a:xfrm>
          <a:solidFill>
            <a:schemeClr val="bg1">
              <a:alpha val="75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STCaiyun" panose="020B0503020204020204" pitchFamily="2" charset="-122"/>
              </a:rPr>
              <a:t>Red</a:t>
            </a:r>
            <a:r>
              <a:rPr lang="en-US" sz="6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STCaiyun" panose="020B0503020204020204" pitchFamily="2" charset="-122"/>
              </a:rPr>
              <a:t> Flags That Tell Us To Reevaluate Friendships</a:t>
            </a:r>
          </a:p>
          <a:p>
            <a:pPr marL="0" indent="0" algn="ctr">
              <a:buNone/>
            </a:pPr>
            <a:endParaRPr lang="en-US" sz="1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ea typeface="STCaiyun" panose="020B0503020204020204" pitchFamily="2" charset="-122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rgbClr val="193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Caiyun" panose="02010800040101010101" pitchFamily="2" charset="-122"/>
                <a:ea typeface="STCaiyun" panose="02010800040101010101" pitchFamily="2" charset="-122"/>
              </a:rPr>
              <a:t>When You Find Yourself Pretending To Be Someone Other Than Who You Know You Are</a:t>
            </a:r>
          </a:p>
        </p:txBody>
      </p:sp>
    </p:spTree>
    <p:extLst>
      <p:ext uri="{BB962C8B-B14F-4D97-AF65-F5344CB8AC3E}">
        <p14:creationId xmlns:p14="http://schemas.microsoft.com/office/powerpoint/2010/main" val="2622651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9481</TotalTime>
  <Words>160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STCaiyun</vt:lpstr>
      <vt:lpstr>Arial</vt:lpstr>
      <vt:lpstr>Calibri</vt:lpstr>
      <vt:lpstr>Calibri Light</vt:lpstr>
      <vt:lpstr>Century Schoolbook</vt:lpstr>
      <vt:lpstr>Modern Love Grunge</vt:lpstr>
      <vt:lpstr>Script MT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EVERRITT Heaton</dc:creator>
  <cp:lastModifiedBy>EVERRITT Heaton</cp:lastModifiedBy>
  <cp:revision>3</cp:revision>
  <dcterms:created xsi:type="dcterms:W3CDTF">2021-12-13T16:35:43Z</dcterms:created>
  <dcterms:modified xsi:type="dcterms:W3CDTF">2021-12-27T14:57:45Z</dcterms:modified>
</cp:coreProperties>
</file>